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4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3" autoAdjust="0"/>
    <p:restoredTop sz="94660"/>
  </p:normalViewPr>
  <p:slideViewPr>
    <p:cSldViewPr>
      <p:cViewPr varScale="1">
        <p:scale>
          <a:sx n="69" d="100"/>
          <a:sy n="69" d="100"/>
        </p:scale>
        <p:origin x="108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1.png"/><Relationship Id="rId7" Type="http://schemas.openxmlformats.org/officeDocument/2006/relationships/image" Target="../media/image9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98.png"/><Relationship Id="rId4" Type="http://schemas.openxmlformats.org/officeDocument/2006/relationships/image" Target="../media/image37.png"/><Relationship Id="rId9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6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5.png"/><Relationship Id="rId2" Type="http://schemas.openxmlformats.org/officeDocument/2006/relationships/image" Target="../media/image8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4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37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3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38.png"/><Relationship Id="rId5" Type="http://schemas.openxmlformats.org/officeDocument/2006/relationships/image" Target="../media/image134.png"/><Relationship Id="rId10" Type="http://schemas.openxmlformats.org/officeDocument/2006/relationships/image" Target="../media/image125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image" Target="../media/image8.png"/><Relationship Id="rId21" Type="http://schemas.openxmlformats.org/officeDocument/2006/relationships/image" Target="../media/image156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25.png"/><Relationship Id="rId16" Type="http://schemas.openxmlformats.org/officeDocument/2006/relationships/image" Target="../media/image152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8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2" Type="http://schemas.openxmlformats.org/officeDocument/2006/relationships/image" Target="../media/image25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5" Type="http://schemas.openxmlformats.org/officeDocument/2006/relationships/image" Target="../media/image37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3" Type="http://schemas.openxmlformats.org/officeDocument/2006/relationships/image" Target="../media/image8.png"/><Relationship Id="rId21" Type="http://schemas.openxmlformats.org/officeDocument/2006/relationships/image" Target="../media/image37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image" Target="../media/image25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23" Type="http://schemas.openxmlformats.org/officeDocument/2006/relationships/image" Target="../media/image208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Relationship Id="rId22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18" Type="http://schemas.openxmlformats.org/officeDocument/2006/relationships/image" Target="../media/image222.png"/><Relationship Id="rId3" Type="http://schemas.openxmlformats.org/officeDocument/2006/relationships/image" Target="../media/image3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image" Target="../media/image8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19" Type="http://schemas.openxmlformats.org/officeDocument/2006/relationships/image" Target="../media/image223.png"/><Relationship Id="rId4" Type="http://schemas.openxmlformats.org/officeDocument/2006/relationships/image" Target="../media/image160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8.png"/><Relationship Id="rId7" Type="http://schemas.openxmlformats.org/officeDocument/2006/relationships/image" Target="../media/image22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160.png"/><Relationship Id="rId10" Type="http://schemas.openxmlformats.org/officeDocument/2006/relationships/image" Target="../media/image228.png"/><Relationship Id="rId4" Type="http://schemas.openxmlformats.org/officeDocument/2006/relationships/image" Target="../media/image37.png"/><Relationship Id="rId9" Type="http://schemas.openxmlformats.org/officeDocument/2006/relationships/image" Target="../media/image2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21.png"/><Relationship Id="rId18" Type="http://schemas.openxmlformats.org/officeDocument/2006/relationships/image" Target="../media/image239.png"/><Relationship Id="rId26" Type="http://schemas.openxmlformats.org/officeDocument/2006/relationships/image" Target="../media/image246.png"/><Relationship Id="rId3" Type="http://schemas.openxmlformats.org/officeDocument/2006/relationships/image" Target="../media/image37.png"/><Relationship Id="rId21" Type="http://schemas.openxmlformats.org/officeDocument/2006/relationships/image" Target="../media/image242.png"/><Relationship Id="rId7" Type="http://schemas.openxmlformats.org/officeDocument/2006/relationships/image" Target="../media/image232.png"/><Relationship Id="rId12" Type="http://schemas.openxmlformats.org/officeDocument/2006/relationships/image" Target="../media/image220.png"/><Relationship Id="rId17" Type="http://schemas.openxmlformats.org/officeDocument/2006/relationships/image" Target="../media/image238.png"/><Relationship Id="rId25" Type="http://schemas.openxmlformats.org/officeDocument/2006/relationships/image" Target="../media/image245.png"/><Relationship Id="rId2" Type="http://schemas.openxmlformats.org/officeDocument/2006/relationships/image" Target="../media/image8.png"/><Relationship Id="rId16" Type="http://schemas.openxmlformats.org/officeDocument/2006/relationships/image" Target="../media/image237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17.png"/><Relationship Id="rId24" Type="http://schemas.openxmlformats.org/officeDocument/2006/relationships/image" Target="../media/image244.png"/><Relationship Id="rId5" Type="http://schemas.openxmlformats.org/officeDocument/2006/relationships/image" Target="../media/image230.png"/><Relationship Id="rId15" Type="http://schemas.openxmlformats.org/officeDocument/2006/relationships/image" Target="../media/image236.png"/><Relationship Id="rId23" Type="http://schemas.openxmlformats.org/officeDocument/2006/relationships/image" Target="../media/image243.png"/><Relationship Id="rId10" Type="http://schemas.openxmlformats.org/officeDocument/2006/relationships/image" Target="../media/image215.png"/><Relationship Id="rId19" Type="http://schemas.openxmlformats.org/officeDocument/2006/relationships/image" Target="../media/image240.png"/><Relationship Id="rId4" Type="http://schemas.openxmlformats.org/officeDocument/2006/relationships/image" Target="../media/image160.png"/><Relationship Id="rId9" Type="http://schemas.openxmlformats.org/officeDocument/2006/relationships/image" Target="../media/image234.png"/><Relationship Id="rId14" Type="http://schemas.openxmlformats.org/officeDocument/2006/relationships/image" Target="../media/image235.png"/><Relationship Id="rId22" Type="http://schemas.openxmlformats.org/officeDocument/2006/relationships/image" Target="../media/image216.png"/><Relationship Id="rId27" Type="http://schemas.openxmlformats.org/officeDocument/2006/relationships/image" Target="../media/image2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20.png"/><Relationship Id="rId3" Type="http://schemas.openxmlformats.org/officeDocument/2006/relationships/image" Target="../media/image37.png"/><Relationship Id="rId7" Type="http://schemas.openxmlformats.org/officeDocument/2006/relationships/image" Target="../media/image250.png"/><Relationship Id="rId12" Type="http://schemas.openxmlformats.org/officeDocument/2006/relationships/image" Target="../media/image217.png"/><Relationship Id="rId2" Type="http://schemas.openxmlformats.org/officeDocument/2006/relationships/image" Target="../media/image8.png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15.png"/><Relationship Id="rId5" Type="http://schemas.openxmlformats.org/officeDocument/2006/relationships/image" Target="../media/image248.png"/><Relationship Id="rId15" Type="http://schemas.openxmlformats.org/officeDocument/2006/relationships/image" Target="../media/image255.png"/><Relationship Id="rId10" Type="http://schemas.openxmlformats.org/officeDocument/2006/relationships/image" Target="../media/image253.png"/><Relationship Id="rId4" Type="http://schemas.openxmlformats.org/officeDocument/2006/relationships/image" Target="../media/image160.png"/><Relationship Id="rId9" Type="http://schemas.openxmlformats.org/officeDocument/2006/relationships/image" Target="../media/image252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3.png"/><Relationship Id="rId18" Type="http://schemas.openxmlformats.org/officeDocument/2006/relationships/image" Target="../media/image267.png"/><Relationship Id="rId3" Type="http://schemas.openxmlformats.org/officeDocument/2006/relationships/image" Target="../media/image37.png"/><Relationship Id="rId7" Type="http://schemas.openxmlformats.org/officeDocument/2006/relationships/image" Target="../media/image258.png"/><Relationship Id="rId12" Type="http://schemas.openxmlformats.org/officeDocument/2006/relationships/image" Target="../media/image262.png"/><Relationship Id="rId17" Type="http://schemas.openxmlformats.org/officeDocument/2006/relationships/image" Target="../media/image244.png"/><Relationship Id="rId2" Type="http://schemas.openxmlformats.org/officeDocument/2006/relationships/image" Target="../media/image8.png"/><Relationship Id="rId16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1.png"/><Relationship Id="rId5" Type="http://schemas.openxmlformats.org/officeDocument/2006/relationships/image" Target="../media/image256.png"/><Relationship Id="rId15" Type="http://schemas.openxmlformats.org/officeDocument/2006/relationships/image" Target="../media/image265.png"/><Relationship Id="rId10" Type="http://schemas.openxmlformats.org/officeDocument/2006/relationships/image" Target="../media/image260.png"/><Relationship Id="rId19" Type="http://schemas.openxmlformats.org/officeDocument/2006/relationships/image" Target="../media/image216.png"/><Relationship Id="rId4" Type="http://schemas.openxmlformats.org/officeDocument/2006/relationships/image" Target="../media/image160.png"/><Relationship Id="rId9" Type="http://schemas.openxmlformats.org/officeDocument/2006/relationships/image" Target="../media/image215.png"/><Relationship Id="rId14" Type="http://schemas.openxmlformats.org/officeDocument/2006/relationships/image" Target="../media/image2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15.png"/><Relationship Id="rId18" Type="http://schemas.openxmlformats.org/officeDocument/2006/relationships/image" Target="../media/image273.png"/><Relationship Id="rId3" Type="http://schemas.openxmlformats.org/officeDocument/2006/relationships/image" Target="../media/image268.png"/><Relationship Id="rId21" Type="http://schemas.openxmlformats.org/officeDocument/2006/relationships/image" Target="../media/image276.png"/><Relationship Id="rId7" Type="http://schemas.openxmlformats.org/officeDocument/2006/relationships/image" Target="../media/image37.png"/><Relationship Id="rId12" Type="http://schemas.openxmlformats.org/officeDocument/2006/relationships/image" Target="../media/image244.png"/><Relationship Id="rId17" Type="http://schemas.openxmlformats.org/officeDocument/2006/relationships/image" Target="../media/image220.png"/><Relationship Id="rId2" Type="http://schemas.openxmlformats.org/officeDocument/2006/relationships/image" Target="../media/image8.png"/><Relationship Id="rId16" Type="http://schemas.openxmlformats.org/officeDocument/2006/relationships/image" Target="../media/image260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0.png"/><Relationship Id="rId5" Type="http://schemas.openxmlformats.org/officeDocument/2006/relationships/image" Target="../media/image191.png"/><Relationship Id="rId15" Type="http://schemas.openxmlformats.org/officeDocument/2006/relationships/image" Target="../media/image272.png"/><Relationship Id="rId10" Type="http://schemas.openxmlformats.org/officeDocument/2006/relationships/image" Target="../media/image242.png"/><Relationship Id="rId19" Type="http://schemas.openxmlformats.org/officeDocument/2006/relationships/image" Target="../media/image274.png"/><Relationship Id="rId4" Type="http://schemas.openxmlformats.org/officeDocument/2006/relationships/image" Target="../media/image269.png"/><Relationship Id="rId9" Type="http://schemas.openxmlformats.org/officeDocument/2006/relationships/image" Target="../media/image271.png"/><Relationship Id="rId14" Type="http://schemas.openxmlformats.org/officeDocument/2006/relationships/image" Target="../media/image216.png"/><Relationship Id="rId22" Type="http://schemas.openxmlformats.org/officeDocument/2006/relationships/image" Target="../media/image2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2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87.png"/><Relationship Id="rId3" Type="http://schemas.openxmlformats.org/officeDocument/2006/relationships/image" Target="../media/image8.png"/><Relationship Id="rId7" Type="http://schemas.openxmlformats.org/officeDocument/2006/relationships/image" Target="../media/image282.png"/><Relationship Id="rId12" Type="http://schemas.openxmlformats.org/officeDocument/2006/relationships/image" Target="../media/image28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85.png"/><Relationship Id="rId5" Type="http://schemas.openxmlformats.org/officeDocument/2006/relationships/image" Target="../media/image281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4" Type="http://schemas.openxmlformats.org/officeDocument/2006/relationships/image" Target="../media/image280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8.png"/><Relationship Id="rId7" Type="http://schemas.openxmlformats.org/officeDocument/2006/relationships/image" Target="../media/image28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280.png"/><Relationship Id="rId5" Type="http://schemas.openxmlformats.org/officeDocument/2006/relationships/image" Target="../media/image37.png"/><Relationship Id="rId10" Type="http://schemas.openxmlformats.org/officeDocument/2006/relationships/image" Target="../media/image293.png"/><Relationship Id="rId4" Type="http://schemas.openxmlformats.org/officeDocument/2006/relationships/image" Target="../media/image290.png"/><Relationship Id="rId9" Type="http://schemas.openxmlformats.org/officeDocument/2006/relationships/image" Target="../media/image2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3" Type="http://schemas.openxmlformats.org/officeDocument/2006/relationships/image" Target="../media/image8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0" Type="http://schemas.openxmlformats.org/officeDocument/2006/relationships/image" Target="../media/image301.png"/><Relationship Id="rId4" Type="http://schemas.openxmlformats.org/officeDocument/2006/relationships/image" Target="../media/image37.png"/><Relationship Id="rId9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2.png"/><Relationship Id="rId3" Type="http://schemas.openxmlformats.org/officeDocument/2006/relationships/image" Target="../media/image8.png"/><Relationship Id="rId7" Type="http://schemas.openxmlformats.org/officeDocument/2006/relationships/image" Target="../media/image308.png"/><Relationship Id="rId12" Type="http://schemas.openxmlformats.org/officeDocument/2006/relationships/image" Target="../media/image30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1.png"/><Relationship Id="rId5" Type="http://schemas.openxmlformats.org/officeDocument/2006/relationships/image" Target="../media/image306.png"/><Relationship Id="rId10" Type="http://schemas.openxmlformats.org/officeDocument/2006/relationships/image" Target="../media/image37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320.png"/><Relationship Id="rId21" Type="http://schemas.openxmlformats.org/officeDocument/2006/relationships/image" Target="../media/image338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8.png"/><Relationship Id="rId16" Type="http://schemas.openxmlformats.org/officeDocument/2006/relationships/image" Target="../media/image333.png"/><Relationship Id="rId20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24" Type="http://schemas.openxmlformats.org/officeDocument/2006/relationships/image" Target="../media/image341.png"/><Relationship Id="rId5" Type="http://schemas.openxmlformats.org/officeDocument/2006/relationships/image" Target="../media/image322.png"/><Relationship Id="rId15" Type="http://schemas.openxmlformats.org/officeDocument/2006/relationships/image" Target="../media/image332.png"/><Relationship Id="rId23" Type="http://schemas.openxmlformats.org/officeDocument/2006/relationships/image" Target="../media/image340.png"/><Relationship Id="rId10" Type="http://schemas.openxmlformats.org/officeDocument/2006/relationships/image" Target="../media/image327.png"/><Relationship Id="rId19" Type="http://schemas.openxmlformats.org/officeDocument/2006/relationships/image" Target="../media/image336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Relationship Id="rId22" Type="http://schemas.openxmlformats.org/officeDocument/2006/relationships/image" Target="../media/image3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39.png"/><Relationship Id="rId4" Type="http://schemas.openxmlformats.org/officeDocument/2006/relationships/image" Target="../media/image40.png"/><Relationship Id="rId9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53.png"/><Relationship Id="rId5" Type="http://schemas.openxmlformats.org/officeDocument/2006/relationships/image" Target="../media/image38.png"/><Relationship Id="rId10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39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8.png"/><Relationship Id="rId21" Type="http://schemas.openxmlformats.org/officeDocument/2006/relationships/image" Target="../media/image3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25.png"/><Relationship Id="rId16" Type="http://schemas.openxmlformats.org/officeDocument/2006/relationships/image" Target="../media/image92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7.png"/><Relationship Id="rId10" Type="http://schemas.openxmlformats.org/officeDocument/2006/relationships/image" Target="../media/image86.png"/><Relationship Id="rId19" Type="http://schemas.openxmlformats.org/officeDocument/2006/relationships/image" Target="../media/image3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642" y="794232"/>
            <a:ext cx="16932429" cy="8682408"/>
            <a:chOff x="676642" y="794232"/>
            <a:chExt cx="16932429" cy="86824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9572" y="-3546972"/>
              <a:ext cx="33864859" cy="173648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642" y="794232"/>
              <a:ext cx="16932429" cy="868240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529" y="3113469"/>
            <a:ext cx="15706876" cy="48358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1175" y="5988434"/>
            <a:ext cx="9417371" cy="13836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2658" y="8302512"/>
            <a:ext cx="6501210" cy="1288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642" y="794232"/>
            <a:ext cx="16932429" cy="2641283"/>
            <a:chOff x="676642" y="794232"/>
            <a:chExt cx="16932429" cy="26412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789572" y="-424822"/>
              <a:ext cx="33864859" cy="52825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642" y="794232"/>
              <a:ext cx="16932429" cy="2641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192950"/>
            <a:ext cx="17245155" cy="11695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02" name="그룹 1002"/>
          <p:cNvGrpSpPr/>
          <p:nvPr/>
        </p:nvGrpSpPr>
        <p:grpSpPr>
          <a:xfrm>
            <a:off x="6175607" y="2528098"/>
            <a:ext cx="6171429" cy="604308"/>
            <a:chOff x="6175607" y="2528098"/>
            <a:chExt cx="6171429" cy="6043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607" y="2528098"/>
              <a:ext cx="6171429" cy="604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2319" y="352288"/>
            <a:ext cx="8050667" cy="2672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813" y="962075"/>
            <a:ext cx="3497952" cy="13919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2FFD36-9D04-ACD8-5DF4-24038A57D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319" y="3703244"/>
            <a:ext cx="10338681" cy="4959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82A098-03CD-FE22-366E-F2143466A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2187" y="2528098"/>
            <a:ext cx="4011007" cy="6353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Object 11">
            <a:extLst>
              <a:ext uri="{FF2B5EF4-FFF2-40B4-BE49-F238E27FC236}">
                <a16:creationId xmlns:a16="http://schemas.microsoft.com/office/drawing/2014/main" id="{4691DEE6-5778-DA9A-12C9-9281422B265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99720" y="9023054"/>
            <a:ext cx="10929762" cy="2034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3329" y="1567524"/>
            <a:ext cx="5633914" cy="36761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6573" y="2301057"/>
            <a:ext cx="6522524" cy="553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250093"/>
            <a:ext cx="17245155" cy="11695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8547" y="2064472"/>
            <a:ext cx="3443901" cy="3443901"/>
            <a:chOff x="1768547" y="2064472"/>
            <a:chExt cx="3443901" cy="34439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8547" y="2064472"/>
              <a:ext cx="3443901" cy="34439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4290" y="3115261"/>
            <a:ext cx="1032415" cy="1342322"/>
            <a:chOff x="2974290" y="3115261"/>
            <a:chExt cx="1032415" cy="13423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4290" y="3115261"/>
              <a:ext cx="1032415" cy="13423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7239" y="2441046"/>
            <a:ext cx="714086" cy="10755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8691" y="2064472"/>
            <a:ext cx="3443901" cy="3443901"/>
            <a:chOff x="5498691" y="2064472"/>
            <a:chExt cx="3443901" cy="3443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8691" y="2064472"/>
              <a:ext cx="3443901" cy="34439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6696" y="2441043"/>
            <a:ext cx="787133" cy="10755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58981" y="2064472"/>
            <a:ext cx="3443901" cy="3443901"/>
            <a:chOff x="12958981" y="2064472"/>
            <a:chExt cx="3443901" cy="34439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8981" y="2064472"/>
              <a:ext cx="3443901" cy="3443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45333" y="3131776"/>
            <a:ext cx="1271197" cy="1271197"/>
            <a:chOff x="14045333" y="3131776"/>
            <a:chExt cx="1271197" cy="12711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5333" y="3131776"/>
              <a:ext cx="1271197" cy="12711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3150" y="2444226"/>
            <a:ext cx="874800" cy="10755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28836" y="2064472"/>
            <a:ext cx="3443901" cy="3443901"/>
            <a:chOff x="9228836" y="2064472"/>
            <a:chExt cx="3443901" cy="34439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28836" y="2064472"/>
              <a:ext cx="3443901" cy="34439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12944" y="3005208"/>
            <a:ext cx="1511829" cy="1511829"/>
            <a:chOff x="10212944" y="3005208"/>
            <a:chExt cx="1511829" cy="15118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12944" y="3005208"/>
              <a:ext cx="1511829" cy="15118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97458" y="2443460"/>
            <a:ext cx="810362" cy="10755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79678" y="5244111"/>
            <a:ext cx="3486219" cy="12180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7537" y="6191045"/>
            <a:ext cx="3513162" cy="8782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96229" y="5196492"/>
            <a:ext cx="3925552" cy="12275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65060" y="6191045"/>
            <a:ext cx="3965610" cy="8782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53815" y="5206016"/>
            <a:ext cx="4033076" cy="12084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77514" y="6187112"/>
            <a:ext cx="5124210" cy="16723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01064" y="5244111"/>
            <a:ext cx="3822038" cy="12180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28832" y="6191045"/>
            <a:ext cx="3743819" cy="8782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69188" y="3115261"/>
            <a:ext cx="702908" cy="1409688"/>
            <a:chOff x="6869188" y="3115261"/>
            <a:chExt cx="702908" cy="14096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69188" y="3115261"/>
              <a:ext cx="702908" cy="14096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91367" y="352288"/>
            <a:ext cx="6445895" cy="267247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27356" y="923980"/>
            <a:ext cx="5258410" cy="1363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B68538-2400-EF59-4F13-91636FF98E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5215" y="2219325"/>
            <a:ext cx="3733800" cy="8067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61E92A-17A1-B6FD-487E-1E1D847A2CD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77421" y="2968599"/>
            <a:ext cx="4399585" cy="71247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1CF7F8-1CBE-8E7D-DBBC-B601569F3CD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68497" y="2110649"/>
            <a:ext cx="4133850" cy="8315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C12247-B512-813F-9CB2-5C51DB0A490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7959" y="4810123"/>
            <a:ext cx="8652583" cy="53723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73CE048-239E-DECA-B502-281EFD602EB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839391" y="2557151"/>
            <a:ext cx="10990116" cy="6216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2319" y="352288"/>
            <a:ext cx="9508000" cy="2672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27356" y="923980"/>
            <a:ext cx="5258410" cy="1363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C85E62-6D83-3344-631F-4F1DB42D1C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57"/>
          <a:stretch/>
        </p:blipFill>
        <p:spPr>
          <a:xfrm>
            <a:off x="4114396" y="2220699"/>
            <a:ext cx="11534775" cy="8335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9114" y="2411458"/>
            <a:ext cx="8488069" cy="7326454"/>
            <a:chOff x="8399114" y="2411458"/>
            <a:chExt cx="8488069" cy="7326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114" y="2411458"/>
              <a:ext cx="8488069" cy="73264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721" y="2680329"/>
            <a:ext cx="6438694" cy="6788712"/>
            <a:chOff x="1435721" y="2680329"/>
            <a:chExt cx="6438694" cy="67887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721" y="2680329"/>
              <a:ext cx="6438694" cy="67887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8780" y="3194996"/>
            <a:ext cx="4892576" cy="5790476"/>
            <a:chOff x="2208780" y="3194996"/>
            <a:chExt cx="4892576" cy="57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8780" y="3194996"/>
              <a:ext cx="4892576" cy="5790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1372" y="3664169"/>
            <a:ext cx="5181857" cy="12258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2319" y="352288"/>
            <a:ext cx="6526705" cy="26724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27356" y="923980"/>
            <a:ext cx="5258410" cy="1363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A392C3-ABC6-3366-AB7E-AD1AD099E8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4343" y="2704982"/>
            <a:ext cx="7486650" cy="67627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0229" y="3317552"/>
            <a:ext cx="5169476" cy="12258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1092" y="1938452"/>
            <a:ext cx="15703530" cy="8621904"/>
            <a:chOff x="1291092" y="1938452"/>
            <a:chExt cx="15703530" cy="86219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92" y="1938452"/>
              <a:ext cx="15703530" cy="8621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9891" y="5214687"/>
            <a:ext cx="4109430" cy="586972"/>
            <a:chOff x="1849891" y="5214687"/>
            <a:chExt cx="4109430" cy="586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891" y="5214687"/>
              <a:ext cx="4109430" cy="5869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7194" y="5214687"/>
            <a:ext cx="4035309" cy="586972"/>
            <a:chOff x="7617194" y="5214687"/>
            <a:chExt cx="4035309" cy="5869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7194" y="5214687"/>
              <a:ext cx="4035309" cy="586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1135" y="7961834"/>
            <a:ext cx="4122303" cy="586972"/>
            <a:chOff x="1931135" y="7961834"/>
            <a:chExt cx="4122303" cy="5869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1135" y="7961834"/>
              <a:ext cx="4122303" cy="5869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336" y="2263341"/>
            <a:ext cx="4186767" cy="586972"/>
            <a:chOff x="1733336" y="2263341"/>
            <a:chExt cx="4186767" cy="5869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336" y="2263341"/>
              <a:ext cx="4186767" cy="58697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1246" y="2026269"/>
            <a:ext cx="3703562" cy="11488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9333" y="4977615"/>
            <a:ext cx="3824381" cy="11488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0442" y="7724762"/>
            <a:ext cx="3178133" cy="11869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29536" y="2263341"/>
            <a:ext cx="4146204" cy="586972"/>
            <a:chOff x="7329536" y="2263341"/>
            <a:chExt cx="4146204" cy="5869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9536" y="2263341"/>
              <a:ext cx="4146204" cy="58697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48517" y="2007221"/>
            <a:ext cx="3804600" cy="11869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96737" y="4882377"/>
            <a:ext cx="3954438" cy="13393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16237" y="2263341"/>
            <a:ext cx="4159183" cy="586972"/>
            <a:chOff x="12416237" y="2263341"/>
            <a:chExt cx="4159183" cy="5869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16237" y="2263341"/>
              <a:ext cx="4159183" cy="58697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36317" y="2016745"/>
            <a:ext cx="3146429" cy="12059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16237" y="5214687"/>
            <a:ext cx="4172628" cy="586972"/>
            <a:chOff x="12416237" y="5214687"/>
            <a:chExt cx="4172628" cy="5869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16237" y="5214687"/>
              <a:ext cx="4172628" cy="58697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13249" y="4968091"/>
            <a:ext cx="3284657" cy="11678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16237" y="7297117"/>
            <a:ext cx="4159183" cy="586972"/>
            <a:chOff x="12416237" y="7297117"/>
            <a:chExt cx="4159183" cy="5869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16237" y="7297117"/>
              <a:ext cx="4159183" cy="58697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28879" y="7060044"/>
            <a:ext cx="3634448" cy="11488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2319" y="352288"/>
            <a:ext cx="6560019" cy="267247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27356" y="923980"/>
            <a:ext cx="5258410" cy="13633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3329" y="1567524"/>
            <a:ext cx="5596067" cy="36761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6573" y="2301057"/>
            <a:ext cx="4180990" cy="8074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40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70152" y="9272629"/>
            <a:ext cx="1352057" cy="509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3480" y="939117"/>
            <a:ext cx="7547952" cy="1414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3584" y="2408882"/>
            <a:ext cx="4006787" cy="3487619"/>
            <a:chOff x="1843584" y="2408882"/>
            <a:chExt cx="4006787" cy="348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3584" y="2408882"/>
              <a:ext cx="4006787" cy="348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8992" y="3816499"/>
            <a:ext cx="1037661" cy="1464651"/>
            <a:chOff x="3468992" y="3816499"/>
            <a:chExt cx="1037661" cy="14646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8992" y="3816499"/>
              <a:ext cx="1037661" cy="14646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68925" y="3816499"/>
            <a:ext cx="993290" cy="1402020"/>
            <a:chOff x="4568925" y="3816499"/>
            <a:chExt cx="993290" cy="14020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8925" y="3816499"/>
              <a:ext cx="993290" cy="14020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71322" y="3731632"/>
            <a:ext cx="1634385" cy="1634385"/>
            <a:chOff x="1971322" y="3731632"/>
            <a:chExt cx="1634385" cy="16343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1322" y="3731632"/>
              <a:ext cx="1634385" cy="16343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19097" y="2138406"/>
            <a:ext cx="2512902" cy="745161"/>
            <a:chOff x="2619097" y="2138406"/>
            <a:chExt cx="2512902" cy="7451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1284" y="1814464"/>
              <a:ext cx="5025804" cy="149032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19097" y="2138406"/>
              <a:ext cx="2512902" cy="74516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4290" y="2038516"/>
            <a:ext cx="1961152" cy="1054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91325" y="2393333"/>
            <a:ext cx="3936190" cy="3487619"/>
            <a:chOff x="7291325" y="2393333"/>
            <a:chExt cx="3936190" cy="34876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91325" y="2393333"/>
              <a:ext cx="3936190" cy="348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61248" y="2107619"/>
            <a:ext cx="2853487" cy="745161"/>
            <a:chOff x="7861248" y="2107619"/>
            <a:chExt cx="2853487" cy="7451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83142" y="1783676"/>
              <a:ext cx="5706974" cy="149032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61248" y="2107619"/>
              <a:ext cx="2853487" cy="7451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37346" y="3589861"/>
            <a:ext cx="1806110" cy="422178"/>
            <a:chOff x="7637346" y="3589861"/>
            <a:chExt cx="1806110" cy="4221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37346" y="3589861"/>
              <a:ext cx="1806110" cy="422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46257" y="4279759"/>
            <a:ext cx="996496" cy="1155936"/>
            <a:chOff x="7846257" y="4279759"/>
            <a:chExt cx="996496" cy="11559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46257" y="4279759"/>
              <a:ext cx="996496" cy="11559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59420" y="4563752"/>
            <a:ext cx="1667358" cy="944172"/>
            <a:chOff x="9259420" y="4563752"/>
            <a:chExt cx="1667358" cy="94417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59420" y="4563752"/>
              <a:ext cx="1667358" cy="9441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89896" y="3286471"/>
            <a:ext cx="1829261" cy="1028959"/>
            <a:chOff x="9289896" y="3286471"/>
            <a:chExt cx="1829261" cy="102895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89896" y="3286471"/>
              <a:ext cx="1829261" cy="102895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90885" y="2037724"/>
            <a:ext cx="2880429" cy="9451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29298" y="6491149"/>
            <a:ext cx="3971667" cy="3487619"/>
            <a:chOff x="1729298" y="6491149"/>
            <a:chExt cx="3971667" cy="34876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29298" y="6491149"/>
              <a:ext cx="3971667" cy="34876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487252" y="6288492"/>
            <a:ext cx="2512902" cy="745161"/>
            <a:chOff x="2487252" y="6288492"/>
            <a:chExt cx="2512902" cy="74516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438" y="5964549"/>
              <a:ext cx="5025804" cy="149032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7252" y="6288492"/>
              <a:ext cx="2512902" cy="7451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33874" y="8234959"/>
            <a:ext cx="2279614" cy="592700"/>
            <a:chOff x="2733874" y="8234959"/>
            <a:chExt cx="2279614" cy="59270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33874" y="8234959"/>
              <a:ext cx="2279614" cy="59270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910854" y="6188601"/>
            <a:ext cx="1803695" cy="10548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243444" y="6491149"/>
            <a:ext cx="3900107" cy="3487619"/>
            <a:chOff x="7243444" y="6491149"/>
            <a:chExt cx="3900107" cy="348761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43444" y="6491149"/>
              <a:ext cx="3900107" cy="348761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795325" y="6312287"/>
            <a:ext cx="2853487" cy="745161"/>
            <a:chOff x="7795325" y="6312287"/>
            <a:chExt cx="2853487" cy="7451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7219" y="5988344"/>
              <a:ext cx="5706974" cy="1490321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95325" y="6312287"/>
              <a:ext cx="2853487" cy="745161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11502" y="5930423"/>
            <a:ext cx="2972600" cy="224267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928054" y="6491149"/>
            <a:ext cx="3900107" cy="3487619"/>
            <a:chOff x="12928054" y="6491149"/>
            <a:chExt cx="3900107" cy="348761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28054" y="6491149"/>
              <a:ext cx="3900107" cy="348761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479935" y="6288492"/>
            <a:ext cx="2853487" cy="745161"/>
            <a:chOff x="13479935" y="6288492"/>
            <a:chExt cx="2853487" cy="74516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01829" y="5964549"/>
              <a:ext cx="5706974" cy="1490321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79935" y="6288492"/>
              <a:ext cx="2853487" cy="74516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66081" y="5900914"/>
            <a:ext cx="3452524" cy="214743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2928054" y="2366443"/>
            <a:ext cx="3900107" cy="3487619"/>
            <a:chOff x="12928054" y="2366443"/>
            <a:chExt cx="3900107" cy="348761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28054" y="2366443"/>
              <a:ext cx="3900107" cy="348761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479935" y="2080728"/>
            <a:ext cx="2853487" cy="745161"/>
            <a:chOff x="13479935" y="2080728"/>
            <a:chExt cx="2853487" cy="745161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01829" y="1756786"/>
              <a:ext cx="5706974" cy="1490321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79935" y="2080728"/>
              <a:ext cx="2853487" cy="745161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91314" y="2014185"/>
            <a:ext cx="1866010" cy="1026276"/>
          </a:xfrm>
          <a:prstGeom prst="rect">
            <a:avLst/>
          </a:prstGeom>
        </p:spPr>
      </p:pic>
      <p:grpSp>
        <p:nvGrpSpPr>
          <p:cNvPr id="2" name="그룹 1018">
            <a:extLst>
              <a:ext uri="{FF2B5EF4-FFF2-40B4-BE49-F238E27FC236}">
                <a16:creationId xmlns:a16="http://schemas.microsoft.com/office/drawing/2014/main" id="{C3AF26FD-398D-CDA4-465A-340759D525D1}"/>
              </a:ext>
            </a:extLst>
          </p:cNvPr>
          <p:cNvGrpSpPr/>
          <p:nvPr/>
        </p:nvGrpSpPr>
        <p:grpSpPr>
          <a:xfrm>
            <a:off x="9714911" y="7864155"/>
            <a:ext cx="902731" cy="1384899"/>
            <a:chOff x="9714911" y="7864155"/>
            <a:chExt cx="902731" cy="1384899"/>
          </a:xfrm>
        </p:grpSpPr>
        <p:pic>
          <p:nvPicPr>
            <p:cNvPr id="5" name="Object 63">
              <a:extLst>
                <a:ext uri="{FF2B5EF4-FFF2-40B4-BE49-F238E27FC236}">
                  <a16:creationId xmlns:a16="http://schemas.microsoft.com/office/drawing/2014/main" id="{B02745D6-B274-C7AF-154A-190C77EB3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14911" y="7864155"/>
              <a:ext cx="902731" cy="1384899"/>
            </a:xfrm>
            <a:prstGeom prst="rect">
              <a:avLst/>
            </a:prstGeom>
          </p:spPr>
        </p:pic>
      </p:grpSp>
      <p:grpSp>
        <p:nvGrpSpPr>
          <p:cNvPr id="7" name="그룹 1019">
            <a:extLst>
              <a:ext uri="{FF2B5EF4-FFF2-40B4-BE49-F238E27FC236}">
                <a16:creationId xmlns:a16="http://schemas.microsoft.com/office/drawing/2014/main" id="{1157A3AF-21E3-773E-DF14-0B4C61815636}"/>
              </a:ext>
            </a:extLst>
          </p:cNvPr>
          <p:cNvGrpSpPr/>
          <p:nvPr/>
        </p:nvGrpSpPr>
        <p:grpSpPr>
          <a:xfrm>
            <a:off x="7694719" y="8310363"/>
            <a:ext cx="1667358" cy="492482"/>
            <a:chOff x="7694719" y="8310363"/>
            <a:chExt cx="1667358" cy="492482"/>
          </a:xfrm>
        </p:grpSpPr>
        <p:pic>
          <p:nvPicPr>
            <p:cNvPr id="9" name="Object 66">
              <a:extLst>
                <a:ext uri="{FF2B5EF4-FFF2-40B4-BE49-F238E27FC236}">
                  <a16:creationId xmlns:a16="http://schemas.microsoft.com/office/drawing/2014/main" id="{3018FF0C-82D7-9902-AF9B-FD17456A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94719" y="8310363"/>
              <a:ext cx="1667358" cy="492482"/>
            </a:xfrm>
            <a:prstGeom prst="rect">
              <a:avLst/>
            </a:prstGeom>
          </p:spPr>
        </p:pic>
      </p:grpSp>
      <p:grpSp>
        <p:nvGrpSpPr>
          <p:cNvPr id="12" name="그룹 1022">
            <a:extLst>
              <a:ext uri="{FF2B5EF4-FFF2-40B4-BE49-F238E27FC236}">
                <a16:creationId xmlns:a16="http://schemas.microsoft.com/office/drawing/2014/main" id="{68B2B9DE-141A-8632-3E21-37D30A64B1D8}"/>
              </a:ext>
            </a:extLst>
          </p:cNvPr>
          <p:cNvGrpSpPr/>
          <p:nvPr/>
        </p:nvGrpSpPr>
        <p:grpSpPr>
          <a:xfrm>
            <a:off x="14991675" y="7672736"/>
            <a:ext cx="1569289" cy="1275255"/>
            <a:chOff x="14991675" y="7672736"/>
            <a:chExt cx="1569289" cy="1275255"/>
          </a:xfrm>
        </p:grpSpPr>
        <p:pic>
          <p:nvPicPr>
            <p:cNvPr id="14" name="Object 77">
              <a:extLst>
                <a:ext uri="{FF2B5EF4-FFF2-40B4-BE49-F238E27FC236}">
                  <a16:creationId xmlns:a16="http://schemas.microsoft.com/office/drawing/2014/main" id="{9C57CE23-230C-FC1E-957F-87811B9BC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991675" y="7672736"/>
              <a:ext cx="1569289" cy="1275255"/>
            </a:xfrm>
            <a:prstGeom prst="rect">
              <a:avLst/>
            </a:prstGeom>
          </p:spPr>
        </p:pic>
      </p:grpSp>
      <p:grpSp>
        <p:nvGrpSpPr>
          <p:cNvPr id="15" name="그룹 1023">
            <a:extLst>
              <a:ext uri="{FF2B5EF4-FFF2-40B4-BE49-F238E27FC236}">
                <a16:creationId xmlns:a16="http://schemas.microsoft.com/office/drawing/2014/main" id="{AC45AF07-BF04-84F4-A5EB-28F26FEA4D57}"/>
              </a:ext>
            </a:extLst>
          </p:cNvPr>
          <p:cNvGrpSpPr/>
          <p:nvPr/>
        </p:nvGrpSpPr>
        <p:grpSpPr>
          <a:xfrm>
            <a:off x="13166678" y="7672736"/>
            <a:ext cx="1635238" cy="1362490"/>
            <a:chOff x="13166678" y="7672736"/>
            <a:chExt cx="1635238" cy="1362490"/>
          </a:xfrm>
        </p:grpSpPr>
        <p:pic>
          <p:nvPicPr>
            <p:cNvPr id="17" name="Object 80">
              <a:extLst>
                <a:ext uri="{FF2B5EF4-FFF2-40B4-BE49-F238E27FC236}">
                  <a16:creationId xmlns:a16="http://schemas.microsoft.com/office/drawing/2014/main" id="{7360D69F-47A4-F028-10A4-26EA34464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166678" y="7672736"/>
              <a:ext cx="1635238" cy="1362490"/>
            </a:xfrm>
            <a:prstGeom prst="rect">
              <a:avLst/>
            </a:prstGeom>
          </p:spPr>
        </p:pic>
      </p:grpSp>
      <p:grpSp>
        <p:nvGrpSpPr>
          <p:cNvPr id="18" name="그룹 1026">
            <a:extLst>
              <a:ext uri="{FF2B5EF4-FFF2-40B4-BE49-F238E27FC236}">
                <a16:creationId xmlns:a16="http://schemas.microsoft.com/office/drawing/2014/main" id="{DCE0CF20-58A7-1410-E3B8-20BBF7FF1FEA}"/>
              </a:ext>
            </a:extLst>
          </p:cNvPr>
          <p:cNvGrpSpPr/>
          <p:nvPr/>
        </p:nvGrpSpPr>
        <p:grpSpPr>
          <a:xfrm>
            <a:off x="13497081" y="3573300"/>
            <a:ext cx="974432" cy="1158784"/>
            <a:chOff x="13497081" y="3573300"/>
            <a:chExt cx="974432" cy="1158784"/>
          </a:xfrm>
        </p:grpSpPr>
        <p:pic>
          <p:nvPicPr>
            <p:cNvPr id="20" name="Object 91">
              <a:extLst>
                <a:ext uri="{FF2B5EF4-FFF2-40B4-BE49-F238E27FC236}">
                  <a16:creationId xmlns:a16="http://schemas.microsoft.com/office/drawing/2014/main" id="{38E0B451-F484-B3ED-3584-E1097CFD0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497081" y="3573300"/>
              <a:ext cx="974432" cy="1158784"/>
            </a:xfrm>
            <a:prstGeom prst="rect">
              <a:avLst/>
            </a:prstGeom>
          </p:spPr>
        </p:pic>
      </p:grpSp>
      <p:grpSp>
        <p:nvGrpSpPr>
          <p:cNvPr id="21" name="그룹 1027">
            <a:extLst>
              <a:ext uri="{FF2B5EF4-FFF2-40B4-BE49-F238E27FC236}">
                <a16:creationId xmlns:a16="http://schemas.microsoft.com/office/drawing/2014/main" id="{9E06221F-7342-AA86-BFC5-EA3FDE7282EC}"/>
              </a:ext>
            </a:extLst>
          </p:cNvPr>
          <p:cNvGrpSpPr/>
          <p:nvPr/>
        </p:nvGrpSpPr>
        <p:grpSpPr>
          <a:xfrm>
            <a:off x="14491821" y="4449026"/>
            <a:ext cx="1351331" cy="1287215"/>
            <a:chOff x="14491821" y="4449026"/>
            <a:chExt cx="1351331" cy="1287215"/>
          </a:xfrm>
        </p:grpSpPr>
        <p:pic>
          <p:nvPicPr>
            <p:cNvPr id="23" name="Object 94">
              <a:extLst>
                <a:ext uri="{FF2B5EF4-FFF2-40B4-BE49-F238E27FC236}">
                  <a16:creationId xmlns:a16="http://schemas.microsoft.com/office/drawing/2014/main" id="{4C36CBB5-7452-8DE8-951B-C64E5AE91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491821" y="4449026"/>
              <a:ext cx="1351331" cy="1287215"/>
            </a:xfrm>
            <a:prstGeom prst="rect">
              <a:avLst/>
            </a:prstGeom>
          </p:spPr>
        </p:pic>
      </p:grpSp>
      <p:grpSp>
        <p:nvGrpSpPr>
          <p:cNvPr id="24" name="그룹 1029">
            <a:extLst>
              <a:ext uri="{FF2B5EF4-FFF2-40B4-BE49-F238E27FC236}">
                <a16:creationId xmlns:a16="http://schemas.microsoft.com/office/drawing/2014/main" id="{8A1917C8-31B6-42A4-DD9B-E3EC84D17BB1}"/>
              </a:ext>
            </a:extLst>
          </p:cNvPr>
          <p:cNvGrpSpPr/>
          <p:nvPr/>
        </p:nvGrpSpPr>
        <p:grpSpPr>
          <a:xfrm>
            <a:off x="15230431" y="3209859"/>
            <a:ext cx="1091776" cy="1213280"/>
            <a:chOff x="15230431" y="3209859"/>
            <a:chExt cx="1091776" cy="1213280"/>
          </a:xfrm>
        </p:grpSpPr>
        <p:pic>
          <p:nvPicPr>
            <p:cNvPr id="27" name="Object 101">
              <a:extLst>
                <a:ext uri="{FF2B5EF4-FFF2-40B4-BE49-F238E27FC236}">
                  <a16:creationId xmlns:a16="http://schemas.microsoft.com/office/drawing/2014/main" id="{9B27070C-BA02-E7C1-33AF-FE88F9F37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230431" y="3209859"/>
              <a:ext cx="1091776" cy="1213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123" y="-535068"/>
            <a:ext cx="17245155" cy="11695733"/>
            <a:chOff x="629123" y="-535068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93455" y="-6382934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123" y="-535068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0221" y="9483524"/>
            <a:ext cx="14417744" cy="14286"/>
            <a:chOff x="1700221" y="9483524"/>
            <a:chExt cx="14417744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221" y="9483524"/>
              <a:ext cx="1441774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21170" y="3796900"/>
            <a:ext cx="12468282" cy="3934539"/>
            <a:chOff x="3121170" y="3796900"/>
            <a:chExt cx="12468282" cy="3934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1170" y="3796900"/>
              <a:ext cx="12468282" cy="3934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02845" y="5736086"/>
            <a:ext cx="854290" cy="1260800"/>
            <a:chOff x="4102845" y="5736086"/>
            <a:chExt cx="854290" cy="12608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2845" y="5736086"/>
              <a:ext cx="854290" cy="1260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51860" y="4505354"/>
            <a:ext cx="1227718" cy="1227718"/>
            <a:chOff x="6451860" y="4505354"/>
            <a:chExt cx="1227718" cy="12277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1860" y="4505354"/>
              <a:ext cx="1227718" cy="1227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34173" y="5993745"/>
            <a:ext cx="936627" cy="1003141"/>
            <a:chOff x="8934173" y="5993745"/>
            <a:chExt cx="936627" cy="10031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4173" y="5993745"/>
              <a:ext cx="936627" cy="1003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57511" y="4536263"/>
            <a:ext cx="1262264" cy="1026599"/>
            <a:chOff x="11057511" y="4536263"/>
            <a:chExt cx="1262264" cy="10265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7511" y="4536263"/>
              <a:ext cx="1262264" cy="10265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16145" y="5542664"/>
            <a:ext cx="1791017" cy="1791017"/>
            <a:chOff x="13216145" y="5542664"/>
            <a:chExt cx="1791017" cy="17910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6145" y="5542664"/>
              <a:ext cx="1791017" cy="17910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54089" y="4570860"/>
            <a:ext cx="2256257" cy="8585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96763" y="3669824"/>
            <a:ext cx="7087019" cy="12191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32526" y="7294732"/>
            <a:ext cx="1914314" cy="9670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39036" y="7817878"/>
            <a:ext cx="3802943" cy="12729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38031" y="4433609"/>
            <a:ext cx="3579848" cy="9670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59648" y="3584728"/>
            <a:ext cx="2844162" cy="16539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49292" y="7329714"/>
            <a:ext cx="2867467" cy="9670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99234" y="7944862"/>
            <a:ext cx="2920352" cy="20348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28288" y="3891491"/>
            <a:ext cx="3056705" cy="9670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19753" y="3479449"/>
            <a:ext cx="2920495" cy="12729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688424" y="939117"/>
            <a:ext cx="3218619" cy="14141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192950"/>
            <a:ext cx="17245155" cy="11695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45790" y="939117"/>
            <a:ext cx="5716181" cy="141417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4907" y="9410700"/>
            <a:ext cx="6086857" cy="12467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CF38C1-7AF8-B6E1-C3BC-1ED046CBC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4351" y="1909485"/>
            <a:ext cx="4657725" cy="77247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31357" y="8363321"/>
            <a:ext cx="3978893" cy="1077074"/>
            <a:chOff x="12531357" y="8363321"/>
            <a:chExt cx="3978893" cy="10770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1357" y="8363321"/>
              <a:ext cx="3978893" cy="1077074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7F0B9A7-C3EA-6814-C0CF-15F4312BA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34" b="15122"/>
          <a:stretch/>
        </p:blipFill>
        <p:spPr>
          <a:xfrm>
            <a:off x="1840908" y="1943100"/>
            <a:ext cx="4173920" cy="7704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06" name="그룹 1006"/>
          <p:cNvGrpSpPr/>
          <p:nvPr/>
        </p:nvGrpSpPr>
        <p:grpSpPr>
          <a:xfrm>
            <a:off x="1911702" y="4838700"/>
            <a:ext cx="4057062" cy="1549206"/>
            <a:chOff x="1876675" y="5219621"/>
            <a:chExt cx="4057062" cy="15492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6675" y="5219621"/>
              <a:ext cx="4057062" cy="15492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4917" y="4838700"/>
            <a:ext cx="763075" cy="763075"/>
            <a:chOff x="2090961" y="4456546"/>
            <a:chExt cx="763075" cy="76307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090961" y="4456546"/>
              <a:ext cx="763075" cy="763075"/>
              <a:chOff x="2090961" y="4456546"/>
              <a:chExt cx="763075" cy="76307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90961" y="4456546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6435" y="4377349"/>
              <a:ext cx="652010" cy="10610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03909" y="5676900"/>
            <a:ext cx="763075" cy="763075"/>
            <a:chOff x="2090961" y="5883381"/>
            <a:chExt cx="763075" cy="76307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090961" y="5883381"/>
              <a:ext cx="763075" cy="763075"/>
              <a:chOff x="2090961" y="5883381"/>
              <a:chExt cx="763075" cy="76307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90961" y="5883381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48435" y="5801168"/>
              <a:ext cx="708067" cy="106549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BF916A1-2501-8C12-7F90-A115EBE263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7874" y="1909485"/>
            <a:ext cx="4929639" cy="77186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81800" y="4533900"/>
            <a:ext cx="4926981" cy="1279938"/>
            <a:chOff x="6945383" y="4714286"/>
            <a:chExt cx="4540856" cy="12799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45383" y="4714286"/>
              <a:ext cx="4540856" cy="12799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86917" y="4054068"/>
            <a:ext cx="763075" cy="763075"/>
            <a:chOff x="7186917" y="4054068"/>
            <a:chExt cx="763075" cy="76307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186917" y="4054068"/>
              <a:ext cx="763075" cy="763075"/>
              <a:chOff x="7186917" y="4054068"/>
              <a:chExt cx="763075" cy="76307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86917" y="4054068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0315" y="3962331"/>
              <a:ext cx="693476" cy="10845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21320" y="7857865"/>
            <a:ext cx="763075" cy="763075"/>
            <a:chOff x="11921320" y="7857865"/>
            <a:chExt cx="763075" cy="76307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921320" y="7857865"/>
              <a:ext cx="763075" cy="763075"/>
              <a:chOff x="11921320" y="7857865"/>
              <a:chExt cx="763075" cy="76307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21320" y="7857865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70204" y="7766128"/>
              <a:ext cx="735705" cy="10845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87564" y="5540760"/>
            <a:ext cx="691538" cy="2734362"/>
            <a:chOff x="11987564" y="5540760"/>
            <a:chExt cx="691538" cy="27343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460000">
              <a:off x="11987564" y="5540760"/>
              <a:ext cx="691538" cy="27343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27979" y="4729679"/>
            <a:ext cx="691538" cy="1452704"/>
            <a:chOff x="6142891" y="4680308"/>
            <a:chExt cx="691538" cy="14527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6142891" y="4680308"/>
              <a:ext cx="691538" cy="1452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192950"/>
            <a:ext cx="17245155" cy="116957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2175" y="1442489"/>
            <a:ext cx="3309724" cy="25666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2125396-8761-4A8F-107B-9F6E469AD853}"/>
              </a:ext>
            </a:extLst>
          </p:cNvPr>
          <p:cNvGrpSpPr/>
          <p:nvPr/>
        </p:nvGrpSpPr>
        <p:grpSpPr>
          <a:xfrm>
            <a:off x="-518115" y="4420985"/>
            <a:ext cx="4478505" cy="4679065"/>
            <a:chOff x="-219149" y="4420985"/>
            <a:chExt cx="4478505" cy="4679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79143" y="4420985"/>
              <a:ext cx="1002074" cy="907791"/>
              <a:chOff x="1879143" y="4420985"/>
              <a:chExt cx="1002074" cy="9077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79143" y="4420985"/>
                <a:ext cx="1002074" cy="90779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136" y="5442749"/>
              <a:ext cx="3143838" cy="170604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9149" y="6652612"/>
              <a:ext cx="4478505" cy="244743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1BD6B8-AF73-25DB-D931-B20D1779F420}"/>
              </a:ext>
            </a:extLst>
          </p:cNvPr>
          <p:cNvGrpSpPr/>
          <p:nvPr/>
        </p:nvGrpSpPr>
        <p:grpSpPr>
          <a:xfrm>
            <a:off x="3916250" y="4317825"/>
            <a:ext cx="3655390" cy="4325091"/>
            <a:chOff x="4215216" y="4317825"/>
            <a:chExt cx="3655390" cy="43250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1832" y="5547911"/>
              <a:ext cx="1849086" cy="139056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5216" y="6657964"/>
              <a:ext cx="3655390" cy="198495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503238" y="4317825"/>
              <a:ext cx="1072651" cy="1072651"/>
              <a:chOff x="5503238" y="4317825"/>
              <a:chExt cx="1072651" cy="107265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03238" y="4317825"/>
                <a:ext cx="1072651" cy="1072651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140AB9-809C-4344-D075-C8E6B2DDAC4E}"/>
              </a:ext>
            </a:extLst>
          </p:cNvPr>
          <p:cNvGrpSpPr/>
          <p:nvPr/>
        </p:nvGrpSpPr>
        <p:grpSpPr>
          <a:xfrm>
            <a:off x="7453516" y="4420985"/>
            <a:ext cx="2277790" cy="5088598"/>
            <a:chOff x="7752482" y="4420985"/>
            <a:chExt cx="2277790" cy="50885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9866" y="5519339"/>
              <a:ext cx="1730962" cy="13630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318357" y="4420985"/>
              <a:ext cx="1083458" cy="1083458"/>
              <a:chOff x="8318357" y="4420985"/>
              <a:chExt cx="1083458" cy="108345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18357" y="4420985"/>
                <a:ext cx="1083458" cy="108345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2482" y="6632964"/>
              <a:ext cx="2277790" cy="2876619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F53851-D61A-95A4-D527-80017F9F99F0}"/>
              </a:ext>
            </a:extLst>
          </p:cNvPr>
          <p:cNvGrpSpPr/>
          <p:nvPr/>
        </p:nvGrpSpPr>
        <p:grpSpPr>
          <a:xfrm>
            <a:off x="10106256" y="4420985"/>
            <a:ext cx="2849257" cy="3526693"/>
            <a:chOff x="10405222" y="4420985"/>
            <a:chExt cx="2849257" cy="35266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5222" y="5554206"/>
              <a:ext cx="2849257" cy="137273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208897" y="4420985"/>
              <a:ext cx="967910" cy="779859"/>
              <a:chOff x="11208897" y="4420985"/>
              <a:chExt cx="967910" cy="7798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208897" y="4420985"/>
                <a:ext cx="967910" cy="77985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13219" y="6640107"/>
              <a:ext cx="2472933" cy="130757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C8BE94-A879-4C2F-B9D4-0ECC42CDA1E6}"/>
              </a:ext>
            </a:extLst>
          </p:cNvPr>
          <p:cNvGrpSpPr/>
          <p:nvPr/>
        </p:nvGrpSpPr>
        <p:grpSpPr>
          <a:xfrm>
            <a:off x="13186457" y="4420985"/>
            <a:ext cx="4720543" cy="3507646"/>
            <a:chOff x="13485423" y="4420985"/>
            <a:chExt cx="4720543" cy="35076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85423" y="5547911"/>
              <a:ext cx="4720543" cy="139056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633865" y="4420985"/>
              <a:ext cx="885409" cy="932806"/>
              <a:chOff x="15633865" y="4420985"/>
              <a:chExt cx="885409" cy="93280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633865" y="4420985"/>
                <a:ext cx="885409" cy="93280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82450" y="6659155"/>
              <a:ext cx="2444267" cy="1269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05762" y="939117"/>
            <a:ext cx="7359676" cy="14141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6579" y="9325956"/>
            <a:ext cx="6698000" cy="1246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251501-95EC-2774-C455-2519D63CB0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22"/>
          <a:stretch/>
        </p:blipFill>
        <p:spPr>
          <a:xfrm>
            <a:off x="1286629" y="1972569"/>
            <a:ext cx="3724275" cy="7540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56AC9-D137-41CA-2059-A87AA7D02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0392" y="1969552"/>
            <a:ext cx="3657600" cy="754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A62594-C245-4A91-0B5A-B227D70DA7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187" y="2674402"/>
            <a:ext cx="3705225" cy="6838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3FDBA3-7F63-220F-5EA0-A70385C4BF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4736" y="2725681"/>
            <a:ext cx="3949374" cy="6787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192950"/>
            <a:ext cx="17245155" cy="11695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7695" y="954666"/>
            <a:ext cx="8145629" cy="14141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855AA81-667C-F0BC-C06A-F9D5926FC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441" y="2279767"/>
            <a:ext cx="3920050" cy="71596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55236" y="6156684"/>
            <a:ext cx="2127564" cy="794911"/>
            <a:chOff x="1455236" y="6156684"/>
            <a:chExt cx="2127564" cy="7949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5236" y="6156684"/>
              <a:ext cx="2127564" cy="7949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9499" y="7170941"/>
            <a:ext cx="3564045" cy="1474267"/>
            <a:chOff x="1455236" y="7039167"/>
            <a:chExt cx="3378042" cy="14742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236" y="7039167"/>
              <a:ext cx="3378042" cy="14742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41720" y="8643636"/>
            <a:ext cx="2426766" cy="797380"/>
            <a:chOff x="2581001" y="8513434"/>
            <a:chExt cx="2276086" cy="7478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1001" y="8513434"/>
              <a:ext cx="2276086" cy="74787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7697" y="5775147"/>
            <a:ext cx="763075" cy="763075"/>
            <a:chOff x="1037697" y="5775147"/>
            <a:chExt cx="763075" cy="76307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37697" y="5775147"/>
              <a:ext cx="763075" cy="763075"/>
              <a:chOff x="1037697" y="5775147"/>
              <a:chExt cx="763075" cy="76307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7697" y="5775147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5171" y="5692934"/>
              <a:ext cx="708067" cy="106549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61874" y="7054452"/>
            <a:ext cx="763075" cy="763075"/>
            <a:chOff x="861874" y="7054452"/>
            <a:chExt cx="763075" cy="76307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861874" y="7054452"/>
              <a:ext cx="763075" cy="763075"/>
              <a:chOff x="861874" y="7054452"/>
              <a:chExt cx="763075" cy="76307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1874" y="7054452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5272" y="6962715"/>
              <a:ext cx="693476" cy="108454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821357" y="8670958"/>
            <a:ext cx="763075" cy="763075"/>
            <a:chOff x="1755943" y="8513434"/>
            <a:chExt cx="763075" cy="76307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755943" y="8513434"/>
              <a:ext cx="763075" cy="763075"/>
              <a:chOff x="1755943" y="8513434"/>
              <a:chExt cx="763075" cy="76307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55943" y="8513434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4827" y="8421697"/>
              <a:ext cx="735705" cy="1084543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05090" y="9367057"/>
            <a:ext cx="2448705" cy="123935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F0B72B8-4A20-85DE-0438-6B20CE179C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54961" y="5953546"/>
            <a:ext cx="3695700" cy="35052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667044" y="8144867"/>
            <a:ext cx="3817899" cy="1162666"/>
            <a:chOff x="13667044" y="8144867"/>
            <a:chExt cx="3528949" cy="89726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67044" y="8144867"/>
              <a:ext cx="3528949" cy="89726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07BBFBE-D310-EB49-0612-9BB7AA941C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9801" y="2234022"/>
            <a:ext cx="4038600" cy="7334250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83865" y="9367057"/>
            <a:ext cx="6307743" cy="1246762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3166459" y="7706146"/>
            <a:ext cx="763075" cy="763075"/>
            <a:chOff x="13166459" y="7706146"/>
            <a:chExt cx="763075" cy="763075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3166459" y="7706146"/>
              <a:ext cx="763075" cy="763075"/>
              <a:chOff x="13166459" y="7706146"/>
              <a:chExt cx="763075" cy="763075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166459" y="7706146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19972" y="7614409"/>
              <a:ext cx="721552" cy="108454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A898FE9-34D3-D639-54C9-0F1D100258F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7368"/>
          <a:stretch/>
        </p:blipFill>
        <p:spPr>
          <a:xfrm>
            <a:off x="5394667" y="2057827"/>
            <a:ext cx="4124325" cy="73762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07084" y="3458100"/>
            <a:ext cx="3664082" cy="1509386"/>
            <a:chOff x="5668668" y="4177241"/>
            <a:chExt cx="3425731" cy="12799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68668" y="4177241"/>
              <a:ext cx="3425731" cy="12799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24600" y="8668196"/>
            <a:ext cx="2276086" cy="747870"/>
            <a:chOff x="6185499" y="8668196"/>
            <a:chExt cx="2276086" cy="7478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5499" y="8668196"/>
              <a:ext cx="2276086" cy="74787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79194" y="4525135"/>
            <a:ext cx="763075" cy="763075"/>
            <a:chOff x="8569675" y="3795703"/>
            <a:chExt cx="763075" cy="76307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569675" y="3795703"/>
              <a:ext cx="763075" cy="763075"/>
              <a:chOff x="8569675" y="3795703"/>
              <a:chExt cx="763075" cy="76307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69675" y="3795703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15149" y="3716506"/>
              <a:ext cx="652010" cy="1061038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66544" y="9307533"/>
            <a:ext cx="6308905" cy="12467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53000" y="3695700"/>
            <a:ext cx="363088" cy="1034187"/>
            <a:chOff x="5071153" y="3624433"/>
            <a:chExt cx="363088" cy="103418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280000">
              <a:off x="5071153" y="3624433"/>
              <a:ext cx="363088" cy="10341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25540" y="8898973"/>
            <a:ext cx="363088" cy="1034187"/>
            <a:chOff x="5425540" y="8898973"/>
            <a:chExt cx="363088" cy="10341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920000">
              <a:off x="5425540" y="8898973"/>
              <a:ext cx="363088" cy="10341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607085" y="8240122"/>
            <a:ext cx="763075" cy="763075"/>
            <a:chOff x="5607085" y="8240122"/>
            <a:chExt cx="763075" cy="763075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5607085" y="8240122"/>
              <a:ext cx="763075" cy="763075"/>
              <a:chOff x="5607085" y="8240122"/>
              <a:chExt cx="763075" cy="76307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07085" y="8240122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66054" y="8148385"/>
              <a:ext cx="706571" cy="10845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06000" y="7658100"/>
            <a:ext cx="3231173" cy="1793469"/>
            <a:chOff x="10031615" y="7776301"/>
            <a:chExt cx="2834746" cy="14850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1615" y="7776301"/>
              <a:ext cx="2834746" cy="14850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28399" y="8898973"/>
            <a:ext cx="363088" cy="1034187"/>
            <a:chOff x="13028399" y="8898973"/>
            <a:chExt cx="363088" cy="103418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920000">
              <a:off x="13028399" y="8898973"/>
              <a:ext cx="363088" cy="1034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104151" y="8898973"/>
            <a:ext cx="363088" cy="1034187"/>
            <a:chOff x="9104151" y="8898973"/>
            <a:chExt cx="363088" cy="103418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920000">
              <a:off x="9104151" y="8898973"/>
              <a:ext cx="363088" cy="103418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550553" y="7324609"/>
            <a:ext cx="763075" cy="763075"/>
            <a:chOff x="9550553" y="7324609"/>
            <a:chExt cx="763075" cy="763075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550553" y="7324609"/>
              <a:ext cx="763075" cy="763075"/>
              <a:chOff x="9550553" y="7324609"/>
              <a:chExt cx="763075" cy="76307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50553" y="7324609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01418" y="7232872"/>
              <a:ext cx="724200" cy="108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192950"/>
            <a:ext cx="17245155" cy="11695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3495" y="939117"/>
            <a:ext cx="6460733" cy="1414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F1423-07F2-AE0B-0B8C-E5E88060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518" y="2433828"/>
            <a:ext cx="9184918" cy="52667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2324F2-184A-65B8-8F36-CB6C14A73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2222" y="3614110"/>
            <a:ext cx="10310593" cy="610973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394" y="8477080"/>
            <a:ext cx="5714867" cy="1246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29372" y="8884402"/>
            <a:ext cx="1381659" cy="779993"/>
            <a:chOff x="9799074" y="8010425"/>
            <a:chExt cx="1381659" cy="7799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9074" y="8010425"/>
              <a:ext cx="1381659" cy="7799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55489" y="4683685"/>
            <a:ext cx="2312946" cy="1985291"/>
            <a:chOff x="9799074" y="5654917"/>
            <a:chExt cx="2834746" cy="19852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9074" y="5654917"/>
              <a:ext cx="2834746" cy="19852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27939" y="4410679"/>
            <a:ext cx="763075" cy="763075"/>
            <a:chOff x="8879784" y="5463855"/>
            <a:chExt cx="763075" cy="76307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879784" y="5463855"/>
              <a:ext cx="763075" cy="763075"/>
              <a:chOff x="8879784" y="5463855"/>
              <a:chExt cx="763075" cy="76307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79784" y="5463855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37258" y="5381642"/>
              <a:ext cx="708067" cy="10654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66297" y="8151093"/>
            <a:ext cx="763075" cy="763075"/>
            <a:chOff x="8879784" y="8010425"/>
            <a:chExt cx="763075" cy="76307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879784" y="8010425"/>
              <a:ext cx="763075" cy="763075"/>
              <a:chOff x="8879784" y="8010425"/>
              <a:chExt cx="763075" cy="76307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79784" y="8010425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43182" y="7918688"/>
              <a:ext cx="693476" cy="1084543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id="{3BE17DB5-0EEC-9B0E-4340-F9E63DC03516}"/>
              </a:ext>
            </a:extLst>
          </p:cNvPr>
          <p:cNvGrpSpPr/>
          <p:nvPr/>
        </p:nvGrpSpPr>
        <p:grpSpPr>
          <a:xfrm>
            <a:off x="6333428" y="5832824"/>
            <a:ext cx="3225955" cy="1080445"/>
            <a:chOff x="1425680" y="3444248"/>
            <a:chExt cx="4546297" cy="1080445"/>
          </a:xfrm>
        </p:grpSpPr>
        <p:pic>
          <p:nvPicPr>
            <p:cNvPr id="10" name="Object 15">
              <a:extLst>
                <a:ext uri="{FF2B5EF4-FFF2-40B4-BE49-F238E27FC236}">
                  <a16:creationId xmlns:a16="http://schemas.microsoft.com/office/drawing/2014/main" id="{06CC47E6-6226-8885-66BB-E13A9A2DB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5680" y="3444248"/>
              <a:ext cx="4546297" cy="1080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8521" y="3842938"/>
            <a:ext cx="2816280" cy="1080445"/>
            <a:chOff x="1425680" y="3444248"/>
            <a:chExt cx="4546297" cy="10804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5680" y="3444248"/>
              <a:ext cx="4546297" cy="10804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0533" y="3100444"/>
            <a:ext cx="688816" cy="1961958"/>
            <a:chOff x="8480533" y="3100444"/>
            <a:chExt cx="688816" cy="19619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360000">
              <a:off x="8480533" y="3100444"/>
              <a:ext cx="688816" cy="19619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1599" y="2784896"/>
            <a:ext cx="763075" cy="763075"/>
            <a:chOff x="926996" y="2967472"/>
            <a:chExt cx="763075" cy="76307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26996" y="2967472"/>
              <a:ext cx="763075" cy="763075"/>
              <a:chOff x="926996" y="2967472"/>
              <a:chExt cx="763075" cy="76307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6996" y="2967472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2471" y="2888275"/>
              <a:ext cx="652010" cy="1061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192950"/>
            <a:ext cx="17245155" cy="11695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7400" y="939117"/>
            <a:ext cx="10570057" cy="1414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B70DC9-5932-01BB-6811-AEE930D4F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5832" y="1875278"/>
            <a:ext cx="11430978" cy="69712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DC3962-4D30-6456-4B01-3051789DB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699" y="4368876"/>
            <a:ext cx="4015494" cy="41529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62FEFA-7346-6D16-9791-66F5D2A3CC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7196" y="3074822"/>
            <a:ext cx="5248275" cy="54292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46928" y="9149034"/>
            <a:ext cx="763075" cy="763075"/>
            <a:chOff x="11515327" y="9417435"/>
            <a:chExt cx="763075" cy="76307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515327" y="9417435"/>
              <a:ext cx="763075" cy="763075"/>
              <a:chOff x="11515327" y="9417435"/>
              <a:chExt cx="763075" cy="76307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15327" y="9417435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2640" y="9335221"/>
              <a:ext cx="708229" cy="106549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82355" y="3407380"/>
            <a:ext cx="2029552" cy="101381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48004" y="9165733"/>
            <a:ext cx="2047305" cy="101381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11907" y="8819153"/>
            <a:ext cx="6292086" cy="12467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9551" y="8643332"/>
            <a:ext cx="3094533" cy="123935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01201" y="9276456"/>
            <a:ext cx="3094533" cy="12393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36921" y="7805297"/>
            <a:ext cx="2535679" cy="829656"/>
            <a:chOff x="7989910" y="8649000"/>
            <a:chExt cx="1590736" cy="8296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89910" y="8649000"/>
              <a:ext cx="1590736" cy="829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09025" y="4865823"/>
            <a:ext cx="3201575" cy="609130"/>
            <a:chOff x="4833073" y="3487637"/>
            <a:chExt cx="3513980" cy="6091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33073" y="3487637"/>
              <a:ext cx="3513980" cy="609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40734" y="3275109"/>
            <a:ext cx="363088" cy="1034187"/>
            <a:chOff x="3940734" y="3275109"/>
            <a:chExt cx="363088" cy="10341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7440000">
              <a:off x="3940734" y="3275109"/>
              <a:ext cx="363088" cy="10341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05959" y="8192457"/>
            <a:ext cx="487676" cy="1389049"/>
            <a:chOff x="10438588" y="9016407"/>
            <a:chExt cx="487676" cy="13890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920000">
              <a:off x="10438588" y="9016407"/>
              <a:ext cx="487676" cy="13890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83343" y="3848702"/>
            <a:ext cx="763075" cy="763075"/>
            <a:chOff x="3889411" y="2787111"/>
            <a:chExt cx="763075" cy="7630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889411" y="2787111"/>
              <a:ext cx="763075" cy="763075"/>
              <a:chOff x="3889411" y="2787111"/>
              <a:chExt cx="763075" cy="76307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89411" y="2787111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4885" y="2707913"/>
              <a:ext cx="652010" cy="1061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192950"/>
            <a:ext cx="17245155" cy="116957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981" y="939117"/>
            <a:ext cx="6612743" cy="1414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5D7664-B934-F30F-58CA-145141B0D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15" y="2291361"/>
            <a:ext cx="6134100" cy="71342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0221" y="9483524"/>
            <a:ext cx="14417744" cy="14286"/>
            <a:chOff x="1700221" y="9483524"/>
            <a:chExt cx="14417744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221" y="9483524"/>
              <a:ext cx="14417744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70152" y="9272629"/>
            <a:ext cx="1352057" cy="509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7744" y="6375558"/>
            <a:ext cx="4412028" cy="3513544"/>
            <a:chOff x="1827744" y="6375558"/>
            <a:chExt cx="4412028" cy="35135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7744" y="6375558"/>
              <a:ext cx="4412028" cy="35135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007" name="그룹 1007"/>
          <p:cNvGrpSpPr/>
          <p:nvPr/>
        </p:nvGrpSpPr>
        <p:grpSpPr>
          <a:xfrm>
            <a:off x="11227268" y="3845152"/>
            <a:ext cx="6171429" cy="3619530"/>
            <a:chOff x="11227268" y="3845152"/>
            <a:chExt cx="6171429" cy="36195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7268" y="3845152"/>
              <a:ext cx="6171429" cy="361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008" name="그룹 1008"/>
          <p:cNvGrpSpPr/>
          <p:nvPr/>
        </p:nvGrpSpPr>
        <p:grpSpPr>
          <a:xfrm>
            <a:off x="7221816" y="4171470"/>
            <a:ext cx="3794786" cy="1279938"/>
            <a:chOff x="7429992" y="4374978"/>
            <a:chExt cx="3425731" cy="12799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9992" y="4374978"/>
              <a:ext cx="3425731" cy="12799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84132" y="5708097"/>
            <a:ext cx="3887397" cy="1279938"/>
            <a:chOff x="7429992" y="5735589"/>
            <a:chExt cx="3425731" cy="12799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9992" y="5735589"/>
              <a:ext cx="3425731" cy="12799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91847" y="7323845"/>
            <a:ext cx="3964227" cy="1279938"/>
            <a:chOff x="7454417" y="7123090"/>
            <a:chExt cx="3425731" cy="12799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4417" y="7123090"/>
              <a:ext cx="3425731" cy="12799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89176" y="3683686"/>
            <a:ext cx="363088" cy="1034187"/>
            <a:chOff x="6589176" y="3683686"/>
            <a:chExt cx="363088" cy="10341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500000">
              <a:off x="6589176" y="3683686"/>
              <a:ext cx="363088" cy="10341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01668" y="3437704"/>
            <a:ext cx="763075" cy="763075"/>
            <a:chOff x="7301668" y="3437704"/>
            <a:chExt cx="763075" cy="76307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301668" y="3437704"/>
              <a:ext cx="763075" cy="763075"/>
              <a:chOff x="7301668" y="3437704"/>
              <a:chExt cx="763075" cy="76307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01668" y="3437704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47143" y="3358507"/>
              <a:ext cx="652010" cy="10610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86184" y="6721667"/>
            <a:ext cx="363088" cy="1034187"/>
            <a:chOff x="6786184" y="6721667"/>
            <a:chExt cx="363088" cy="10341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500000">
              <a:off x="6786184" y="6721667"/>
              <a:ext cx="363088" cy="10341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12228" y="7615237"/>
            <a:ext cx="363088" cy="1034187"/>
            <a:chOff x="11512228" y="7615237"/>
            <a:chExt cx="363088" cy="10341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00000">
              <a:off x="11512228" y="7615237"/>
              <a:ext cx="363088" cy="1034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55242" y="7653399"/>
            <a:ext cx="763075" cy="763075"/>
            <a:chOff x="6055242" y="7653399"/>
            <a:chExt cx="763075" cy="76307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055242" y="7653399"/>
              <a:ext cx="763075" cy="763075"/>
              <a:chOff x="6055242" y="7653399"/>
              <a:chExt cx="763075" cy="76307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055242" y="7653399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2555" y="7571185"/>
              <a:ext cx="708229" cy="10654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06583" y="8105291"/>
            <a:ext cx="763075" cy="763075"/>
            <a:chOff x="12206583" y="7901277"/>
            <a:chExt cx="763075" cy="76307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206583" y="7901277"/>
              <a:ext cx="763075" cy="763075"/>
              <a:chOff x="12206583" y="7901277"/>
              <a:chExt cx="763075" cy="76307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06583" y="7901277"/>
                <a:ext cx="763075" cy="763075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69981" y="7809540"/>
              <a:ext cx="693476" cy="108454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22718" y="9413648"/>
            <a:ext cx="6293105" cy="124676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4724" y="9450390"/>
            <a:ext cx="6267267" cy="124676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20983" y="7353300"/>
            <a:ext cx="6279543" cy="124676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2231" y="5649587"/>
            <a:ext cx="6255657" cy="12467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8E76A5-7F1C-02DB-0CDF-DFBD394BB6A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23390" y="2042974"/>
            <a:ext cx="3095700" cy="3813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41813" y="939117"/>
            <a:ext cx="7786971" cy="1414171"/>
          </a:xfrm>
          <a:prstGeom prst="rect">
            <a:avLst/>
          </a:prstGeom>
        </p:spPr>
      </p:pic>
      <p:pic>
        <p:nvPicPr>
          <p:cNvPr id="5" name="ToGo시연영상최종">
            <a:hlinkClick r:id="" action="ppaction://media"/>
            <a:extLst>
              <a:ext uri="{FF2B5EF4-FFF2-40B4-BE49-F238E27FC236}">
                <a16:creationId xmlns:a16="http://schemas.microsoft.com/office/drawing/2014/main" id="{2F5A038A-F707-BF4A-B27F-0193B803B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22466" y="2106863"/>
            <a:ext cx="12277710" cy="7580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39998" y="3928932"/>
            <a:ext cx="2035077" cy="469293"/>
            <a:chOff x="6955743" y="5314255"/>
            <a:chExt cx="2332469" cy="5205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5743" y="5314255"/>
              <a:ext cx="2332469" cy="5205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57" y="8665495"/>
            <a:ext cx="8070076" cy="1016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6596" y="1968254"/>
            <a:ext cx="4250595" cy="3174603"/>
            <a:chOff x="926996" y="1968254"/>
            <a:chExt cx="4250595" cy="31746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996" y="1968254"/>
              <a:ext cx="4250595" cy="317460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95385" y="939117"/>
            <a:ext cx="7049476" cy="14141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09294" y="2548888"/>
            <a:ext cx="3703702" cy="2428694"/>
            <a:chOff x="1200443" y="2625274"/>
            <a:chExt cx="3703702" cy="24286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443" y="2625274"/>
              <a:ext cx="3703702" cy="24286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007" name="그룹 1007"/>
          <p:cNvGrpSpPr/>
          <p:nvPr/>
        </p:nvGrpSpPr>
        <p:grpSpPr>
          <a:xfrm>
            <a:off x="3118466" y="5314255"/>
            <a:ext cx="4250595" cy="3174603"/>
            <a:chOff x="2044451" y="5314255"/>
            <a:chExt cx="4250595" cy="3174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4451" y="5314255"/>
              <a:ext cx="4250595" cy="317460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0200" y="1866900"/>
            <a:ext cx="3811152" cy="10138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98456" y="5854886"/>
            <a:ext cx="3690616" cy="2503712"/>
            <a:chOff x="2324441" y="5854886"/>
            <a:chExt cx="3690616" cy="25037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4441" y="5854886"/>
              <a:ext cx="3690616" cy="25037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96200" y="5183497"/>
            <a:ext cx="4095200" cy="10138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29029" y="8598266"/>
            <a:ext cx="8487505" cy="10168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A332D1-BBA0-969C-DE1D-305DD63622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02893" y="3082691"/>
            <a:ext cx="8782050" cy="38453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A0C85F-580C-264C-D175-6873F410B3BA}"/>
              </a:ext>
            </a:extLst>
          </p:cNvPr>
          <p:cNvSpPr/>
          <p:nvPr/>
        </p:nvSpPr>
        <p:spPr>
          <a:xfrm>
            <a:off x="8702893" y="3082691"/>
            <a:ext cx="8899307" cy="423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133528" y="-6040817"/>
            <a:ext cx="34490310" cy="23391466"/>
            <a:chOff x="-8102298" y="-6040816"/>
            <a:chExt cx="34490310" cy="23391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27" y="8524860"/>
            <a:ext cx="8944200" cy="1416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911" y="289840"/>
            <a:ext cx="4015495" cy="2683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5385" y="939117"/>
            <a:ext cx="7049476" cy="14141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9209" y="2141738"/>
            <a:ext cx="4373311" cy="6171429"/>
            <a:chOff x="2398118" y="2116978"/>
            <a:chExt cx="437331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98118" y="2116978"/>
              <a:ext cx="4373311" cy="61714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63000" y="8524860"/>
            <a:ext cx="9926105" cy="141679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766143-D03E-73CC-BB68-D099B68E3E47}"/>
              </a:ext>
            </a:extLst>
          </p:cNvPr>
          <p:cNvGrpSpPr/>
          <p:nvPr/>
        </p:nvGrpSpPr>
        <p:grpSpPr>
          <a:xfrm>
            <a:off x="9372600" y="3259828"/>
            <a:ext cx="7714433" cy="4928265"/>
            <a:chOff x="9777451" y="3259828"/>
            <a:chExt cx="7714433" cy="49282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B400A53-D162-17B3-5C3A-9B2BA8B0E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4845"/>
            <a:stretch/>
          </p:blipFill>
          <p:spPr>
            <a:xfrm>
              <a:off x="9784392" y="3283106"/>
              <a:ext cx="7700551" cy="4904987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2BC91A-6A78-1E92-E4FE-92CF051216F4}"/>
                </a:ext>
              </a:extLst>
            </p:cNvPr>
            <p:cNvSpPr/>
            <p:nvPr/>
          </p:nvSpPr>
          <p:spPr>
            <a:xfrm>
              <a:off x="9777451" y="3259828"/>
              <a:ext cx="4907336" cy="384106"/>
            </a:xfrm>
            <a:prstGeom prst="rect">
              <a:avLst/>
            </a:prstGeom>
            <a:noFill/>
            <a:ln w="28575">
              <a:solidFill>
                <a:srgbClr val="D949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BE7C51-19CC-C51C-BBE3-3318719B7F60}"/>
                </a:ext>
              </a:extLst>
            </p:cNvPr>
            <p:cNvSpPr/>
            <p:nvPr/>
          </p:nvSpPr>
          <p:spPr>
            <a:xfrm>
              <a:off x="10356195" y="3983737"/>
              <a:ext cx="7135689" cy="415563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7307501" y="5394628"/>
            <a:ext cx="2332469" cy="520574"/>
            <a:chOff x="7742858" y="5394629"/>
            <a:chExt cx="2332469" cy="5205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2858" y="5394629"/>
              <a:ext cx="2332469" cy="52057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C1AD07-72FF-54C6-DEFA-9EC33B4C0B95}"/>
              </a:ext>
            </a:extLst>
          </p:cNvPr>
          <p:cNvSpPr/>
          <p:nvPr/>
        </p:nvSpPr>
        <p:spPr>
          <a:xfrm>
            <a:off x="2743200" y="4914901"/>
            <a:ext cx="6858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3329" y="1567524"/>
            <a:ext cx="8281705" cy="36761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6573" y="2301057"/>
            <a:ext cx="3556152" cy="29947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76337" y="920069"/>
            <a:ext cx="7900933" cy="13570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0280" y="3905987"/>
            <a:ext cx="17179320" cy="2380787"/>
            <a:chOff x="520280" y="3905987"/>
            <a:chExt cx="17179320" cy="23807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280" y="3905987"/>
              <a:ext cx="17179320" cy="2380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7430" y="4306486"/>
            <a:ext cx="1115156" cy="955540"/>
            <a:chOff x="4227430" y="4306486"/>
            <a:chExt cx="1115156" cy="9555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7430" y="4306486"/>
              <a:ext cx="1115156" cy="9555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28899" y="4260177"/>
            <a:ext cx="827917" cy="1092695"/>
            <a:chOff x="8728899" y="4260177"/>
            <a:chExt cx="827917" cy="10926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8899" y="4260177"/>
              <a:ext cx="827917" cy="10926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20646" y="4158470"/>
            <a:ext cx="1384905" cy="1384905"/>
            <a:chOff x="12720646" y="4158470"/>
            <a:chExt cx="1384905" cy="1384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20646" y="4158470"/>
              <a:ext cx="1384905" cy="13849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0213" y="6241747"/>
            <a:ext cx="5214448" cy="13025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79716" y="6241747"/>
            <a:ext cx="4398867" cy="13025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69419" y="6241747"/>
            <a:ext cx="4821257" cy="13025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2911" y="289840"/>
            <a:ext cx="6129352" cy="2683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3329" y="1567524"/>
            <a:ext cx="7929990" cy="36761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6573" y="2301048"/>
            <a:ext cx="5494962" cy="68042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511" y="3587141"/>
            <a:ext cx="3209524" cy="5233101"/>
            <a:chOff x="1311511" y="3587141"/>
            <a:chExt cx="3209524" cy="52331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11511" y="3587141"/>
              <a:ext cx="3202267" cy="3511739"/>
              <a:chOff x="1311511" y="3587141"/>
              <a:chExt cx="3202267" cy="351173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1511" y="3587141"/>
                <a:ext cx="3202267" cy="351173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1017" y="7549870"/>
              <a:ext cx="3507676" cy="1638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601" y="4835983"/>
            <a:ext cx="4314045" cy="3992535"/>
            <a:chOff x="5025601" y="4835983"/>
            <a:chExt cx="4314045" cy="39925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25533" y="4835983"/>
              <a:ext cx="3714182" cy="2144940"/>
              <a:chOff x="5325533" y="4835983"/>
              <a:chExt cx="3714182" cy="214494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25533" y="4835983"/>
                <a:ext cx="3714182" cy="214494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6325" y="7558147"/>
              <a:ext cx="4826371" cy="1638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31999" y="4916504"/>
            <a:ext cx="3483220" cy="3912015"/>
            <a:chOff x="13831999" y="4916504"/>
            <a:chExt cx="3483220" cy="39120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68157" y="4916504"/>
              <a:ext cx="3410903" cy="1983898"/>
              <a:chOff x="13868157" y="4916504"/>
              <a:chExt cx="3410903" cy="198389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68157" y="4916504"/>
                <a:ext cx="3410903" cy="198389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23618" y="7558147"/>
              <a:ext cx="4254171" cy="16387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68309" y="929593"/>
            <a:ext cx="7939448" cy="13284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2911" y="289840"/>
            <a:ext cx="6129352" cy="2683095"/>
          </a:xfrm>
          <a:prstGeom prst="rect">
            <a:avLst/>
          </a:prstGeom>
        </p:spPr>
      </p:pic>
      <p:pic>
        <p:nvPicPr>
          <p:cNvPr id="2" name="Object 17">
            <a:extLst>
              <a:ext uri="{FF2B5EF4-FFF2-40B4-BE49-F238E27FC236}">
                <a16:creationId xmlns:a16="http://schemas.microsoft.com/office/drawing/2014/main" id="{23E4ECA6-41A7-37B7-8FC4-CE0461365ACA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48974" y="7808480"/>
            <a:ext cx="4331524" cy="1127610"/>
          </a:xfrm>
          <a:prstGeom prst="rect">
            <a:avLst/>
          </a:prstGeom>
        </p:spPr>
      </p:pic>
      <p:grpSp>
        <p:nvGrpSpPr>
          <p:cNvPr id="5" name="그룹 1009">
            <a:extLst>
              <a:ext uri="{FF2B5EF4-FFF2-40B4-BE49-F238E27FC236}">
                <a16:creationId xmlns:a16="http://schemas.microsoft.com/office/drawing/2014/main" id="{8E7ECF52-34F4-2D1D-37BA-F7B8E1E69DC8}"/>
              </a:ext>
            </a:extLst>
          </p:cNvPr>
          <p:cNvGrpSpPr/>
          <p:nvPr/>
        </p:nvGrpSpPr>
        <p:grpSpPr>
          <a:xfrm>
            <a:off x="9662335" y="4550972"/>
            <a:ext cx="3483338" cy="2294649"/>
            <a:chOff x="9662335" y="4550972"/>
            <a:chExt cx="3483338" cy="2294649"/>
          </a:xfrm>
        </p:grpSpPr>
        <p:pic>
          <p:nvPicPr>
            <p:cNvPr id="6" name="Object 28">
              <a:extLst>
                <a:ext uri="{FF2B5EF4-FFF2-40B4-BE49-F238E27FC236}">
                  <a16:creationId xmlns:a16="http://schemas.microsoft.com/office/drawing/2014/main" id="{1E36440D-EA80-5759-BBDF-D3F22E2FB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62335" y="4550972"/>
              <a:ext cx="3483338" cy="2294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2634" y="6701622"/>
            <a:ext cx="6171429" cy="1780749"/>
            <a:chOff x="10472634" y="6701622"/>
            <a:chExt cx="6171429" cy="1780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2634" y="6701622"/>
              <a:ext cx="6171429" cy="1780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687" y="3478679"/>
            <a:ext cx="17812082" cy="293556"/>
            <a:chOff x="217687" y="3478679"/>
            <a:chExt cx="17812082" cy="2935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687" y="3478679"/>
              <a:ext cx="17812082" cy="2935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7744" y="974065"/>
            <a:ext cx="12966295" cy="36832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6187" y="680829"/>
            <a:ext cx="11897000" cy="2887229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16E7D567-DAFA-043F-EAD3-96AB2E7068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8162" y="3057774"/>
            <a:ext cx="13646438" cy="4452600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7AE1D19E-7DFF-9056-FAF6-CB4B745FC1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7253" y="7666581"/>
            <a:ext cx="6442438" cy="22990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192950"/>
            <a:ext cx="17245155" cy="11695733"/>
          </a:xfrm>
          <a:prstGeom prst="rect">
            <a:avLst/>
          </a:prstGeom>
        </p:spPr>
      </p:pic>
      <p:pic>
        <p:nvPicPr>
          <p:cNvPr id="5" name="Object 33">
            <a:extLst>
              <a:ext uri="{FF2B5EF4-FFF2-40B4-BE49-F238E27FC236}">
                <a16:creationId xmlns:a16="http://schemas.microsoft.com/office/drawing/2014/main" id="{675C2E01-57B9-15E3-63E6-6708595A3A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0692" y="685124"/>
            <a:ext cx="11961495" cy="2877514"/>
          </a:xfrm>
          <a:prstGeom prst="rect">
            <a:avLst/>
          </a:prstGeom>
        </p:spPr>
      </p:pic>
      <p:grpSp>
        <p:nvGrpSpPr>
          <p:cNvPr id="46" name="그룹 1002">
            <a:extLst>
              <a:ext uri="{FF2B5EF4-FFF2-40B4-BE49-F238E27FC236}">
                <a16:creationId xmlns:a16="http://schemas.microsoft.com/office/drawing/2014/main" id="{64E37B55-A89E-5BE8-E30B-9BD7E3B8C879}"/>
              </a:ext>
            </a:extLst>
          </p:cNvPr>
          <p:cNvGrpSpPr/>
          <p:nvPr/>
        </p:nvGrpSpPr>
        <p:grpSpPr>
          <a:xfrm>
            <a:off x="1297828" y="2915764"/>
            <a:ext cx="2061635" cy="2193350"/>
            <a:chOff x="1297828" y="2915764"/>
            <a:chExt cx="2061635" cy="2193350"/>
          </a:xfrm>
        </p:grpSpPr>
        <p:pic>
          <p:nvPicPr>
            <p:cNvPr id="47" name="Object 7">
              <a:extLst>
                <a:ext uri="{FF2B5EF4-FFF2-40B4-BE49-F238E27FC236}">
                  <a16:creationId xmlns:a16="http://schemas.microsoft.com/office/drawing/2014/main" id="{E09025C8-5B37-DC6E-9F28-1D4D62490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828" y="2915764"/>
              <a:ext cx="2061635" cy="2193350"/>
            </a:xfrm>
            <a:prstGeom prst="rect">
              <a:avLst/>
            </a:prstGeom>
          </p:spPr>
        </p:pic>
      </p:grp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A7835DDF-3FD0-5AAF-C29C-6E9078A2A647}"/>
              </a:ext>
            </a:extLst>
          </p:cNvPr>
          <p:cNvGrpSpPr/>
          <p:nvPr/>
        </p:nvGrpSpPr>
        <p:grpSpPr>
          <a:xfrm>
            <a:off x="948396" y="2490991"/>
            <a:ext cx="956604" cy="823709"/>
            <a:chOff x="825149" y="2435588"/>
            <a:chExt cx="956604" cy="823709"/>
          </a:xfrm>
        </p:grpSpPr>
        <p:pic>
          <p:nvPicPr>
            <p:cNvPr id="49" name="Object 10">
              <a:extLst>
                <a:ext uri="{FF2B5EF4-FFF2-40B4-BE49-F238E27FC236}">
                  <a16:creationId xmlns:a16="http://schemas.microsoft.com/office/drawing/2014/main" id="{D74F328F-2405-8A80-A417-6161741DA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825149" y="2435588"/>
              <a:ext cx="956604" cy="823709"/>
            </a:xfrm>
            <a:prstGeom prst="rect">
              <a:avLst/>
            </a:prstGeom>
          </p:spPr>
        </p:pic>
      </p:grpSp>
      <p:grpSp>
        <p:nvGrpSpPr>
          <p:cNvPr id="50" name="그룹 1004">
            <a:extLst>
              <a:ext uri="{FF2B5EF4-FFF2-40B4-BE49-F238E27FC236}">
                <a16:creationId xmlns:a16="http://schemas.microsoft.com/office/drawing/2014/main" id="{FB07B45B-FB8B-B19A-4CA9-C96A669FE348}"/>
              </a:ext>
            </a:extLst>
          </p:cNvPr>
          <p:cNvGrpSpPr/>
          <p:nvPr/>
        </p:nvGrpSpPr>
        <p:grpSpPr>
          <a:xfrm>
            <a:off x="228256" y="5833757"/>
            <a:ext cx="4200779" cy="3100241"/>
            <a:chOff x="228256" y="5833757"/>
            <a:chExt cx="4200779" cy="3100241"/>
          </a:xfrm>
        </p:grpSpPr>
        <p:pic>
          <p:nvPicPr>
            <p:cNvPr id="51" name="Object 13">
              <a:extLst>
                <a:ext uri="{FF2B5EF4-FFF2-40B4-BE49-F238E27FC236}">
                  <a16:creationId xmlns:a16="http://schemas.microsoft.com/office/drawing/2014/main" id="{FA7E2439-FFB8-6955-2CF6-3BC836D9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28256" y="5833757"/>
              <a:ext cx="4200779" cy="3100241"/>
            </a:xfrm>
            <a:prstGeom prst="rect">
              <a:avLst/>
            </a:prstGeom>
          </p:spPr>
        </p:pic>
      </p:grpSp>
      <p:pic>
        <p:nvPicPr>
          <p:cNvPr id="53" name="Object 16">
            <a:extLst>
              <a:ext uri="{FF2B5EF4-FFF2-40B4-BE49-F238E27FC236}">
                <a16:creationId xmlns:a16="http://schemas.microsoft.com/office/drawing/2014/main" id="{8DEDF85E-1BE3-7F76-E056-7E5C0E63587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391" y="6737436"/>
            <a:ext cx="2762876" cy="2556190"/>
          </a:xfrm>
          <a:prstGeom prst="rect">
            <a:avLst/>
          </a:prstGeom>
        </p:spPr>
      </p:pic>
      <p:pic>
        <p:nvPicPr>
          <p:cNvPr id="54" name="Object 17">
            <a:extLst>
              <a:ext uri="{FF2B5EF4-FFF2-40B4-BE49-F238E27FC236}">
                <a16:creationId xmlns:a16="http://schemas.microsoft.com/office/drawing/2014/main" id="{117C40E5-D7C8-D683-6110-0267C71B3B3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6024" y="5900710"/>
            <a:ext cx="2638067" cy="959533"/>
          </a:xfrm>
          <a:prstGeom prst="rect">
            <a:avLst/>
          </a:prstGeom>
        </p:spPr>
      </p:pic>
      <p:grpSp>
        <p:nvGrpSpPr>
          <p:cNvPr id="55" name="그룹 1005">
            <a:extLst>
              <a:ext uri="{FF2B5EF4-FFF2-40B4-BE49-F238E27FC236}">
                <a16:creationId xmlns:a16="http://schemas.microsoft.com/office/drawing/2014/main" id="{26E4AEE6-9DFF-7B03-83AA-0EC1FC9C105D}"/>
              </a:ext>
            </a:extLst>
          </p:cNvPr>
          <p:cNvGrpSpPr/>
          <p:nvPr/>
        </p:nvGrpSpPr>
        <p:grpSpPr>
          <a:xfrm>
            <a:off x="4755467" y="2915764"/>
            <a:ext cx="2004679" cy="2025942"/>
            <a:chOff x="4755467" y="2915764"/>
            <a:chExt cx="2004679" cy="2025942"/>
          </a:xfrm>
        </p:grpSpPr>
        <p:pic>
          <p:nvPicPr>
            <p:cNvPr id="56" name="Object 19">
              <a:extLst>
                <a:ext uri="{FF2B5EF4-FFF2-40B4-BE49-F238E27FC236}">
                  <a16:creationId xmlns:a16="http://schemas.microsoft.com/office/drawing/2014/main" id="{D9DC159E-1F91-446B-C66B-56D33674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55467" y="2915764"/>
              <a:ext cx="2004679" cy="2025942"/>
            </a:xfrm>
            <a:prstGeom prst="rect">
              <a:avLst/>
            </a:prstGeom>
          </p:spPr>
        </p:pic>
      </p:grpSp>
      <p:pic>
        <p:nvPicPr>
          <p:cNvPr id="57" name="Object 21">
            <a:extLst>
              <a:ext uri="{FF2B5EF4-FFF2-40B4-BE49-F238E27FC236}">
                <a16:creationId xmlns:a16="http://schemas.microsoft.com/office/drawing/2014/main" id="{4C370D93-7FB3-0FB4-C24C-A5D8120C55F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0311" y="2254379"/>
            <a:ext cx="2618819" cy="945524"/>
          </a:xfrm>
          <a:prstGeom prst="rect">
            <a:avLst/>
          </a:prstGeom>
        </p:spPr>
      </p:pic>
      <p:grpSp>
        <p:nvGrpSpPr>
          <p:cNvPr id="58" name="그룹 1006">
            <a:extLst>
              <a:ext uri="{FF2B5EF4-FFF2-40B4-BE49-F238E27FC236}">
                <a16:creationId xmlns:a16="http://schemas.microsoft.com/office/drawing/2014/main" id="{A8C1FD88-94A6-8BAB-0C9B-48F42BAEB39F}"/>
              </a:ext>
            </a:extLst>
          </p:cNvPr>
          <p:cNvGrpSpPr/>
          <p:nvPr/>
        </p:nvGrpSpPr>
        <p:grpSpPr>
          <a:xfrm>
            <a:off x="3657417" y="5874093"/>
            <a:ext cx="4200779" cy="3100241"/>
            <a:chOff x="3657417" y="5874093"/>
            <a:chExt cx="4200779" cy="3100241"/>
          </a:xfrm>
        </p:grpSpPr>
        <p:pic>
          <p:nvPicPr>
            <p:cNvPr id="59" name="Object 23">
              <a:extLst>
                <a:ext uri="{FF2B5EF4-FFF2-40B4-BE49-F238E27FC236}">
                  <a16:creationId xmlns:a16="http://schemas.microsoft.com/office/drawing/2014/main" id="{F7DD1E19-0F52-AA16-C7DC-B0C432EC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657417" y="5874093"/>
              <a:ext cx="4200779" cy="3100241"/>
            </a:xfrm>
            <a:prstGeom prst="rect">
              <a:avLst/>
            </a:prstGeom>
          </p:spPr>
        </p:pic>
      </p:grpSp>
      <p:pic>
        <p:nvPicPr>
          <p:cNvPr id="60" name="Object 25">
            <a:extLst>
              <a:ext uri="{FF2B5EF4-FFF2-40B4-BE49-F238E27FC236}">
                <a16:creationId xmlns:a16="http://schemas.microsoft.com/office/drawing/2014/main" id="{A68EEA1D-0C63-7BAF-C6D8-CF3D914668C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67815" y="5900710"/>
            <a:ext cx="3497029" cy="959533"/>
          </a:xfrm>
          <a:prstGeom prst="rect">
            <a:avLst/>
          </a:prstGeom>
        </p:spPr>
      </p:pic>
      <p:grpSp>
        <p:nvGrpSpPr>
          <p:cNvPr id="62" name="그룹 1007">
            <a:extLst>
              <a:ext uri="{FF2B5EF4-FFF2-40B4-BE49-F238E27FC236}">
                <a16:creationId xmlns:a16="http://schemas.microsoft.com/office/drawing/2014/main" id="{E85B5077-251F-3952-8C77-F624E1A71E5D}"/>
              </a:ext>
            </a:extLst>
          </p:cNvPr>
          <p:cNvGrpSpPr/>
          <p:nvPr/>
        </p:nvGrpSpPr>
        <p:grpSpPr>
          <a:xfrm>
            <a:off x="8157066" y="2915764"/>
            <a:ext cx="2059804" cy="1941093"/>
            <a:chOff x="8157066" y="2915764"/>
            <a:chExt cx="2059804" cy="1941093"/>
          </a:xfrm>
        </p:grpSpPr>
        <p:pic>
          <p:nvPicPr>
            <p:cNvPr id="63" name="Object 28">
              <a:extLst>
                <a:ext uri="{FF2B5EF4-FFF2-40B4-BE49-F238E27FC236}">
                  <a16:creationId xmlns:a16="http://schemas.microsoft.com/office/drawing/2014/main" id="{0B86C524-0261-5A48-0BBE-86130CA3C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7066" y="2915764"/>
              <a:ext cx="2059804" cy="1941093"/>
            </a:xfrm>
            <a:prstGeom prst="rect">
              <a:avLst/>
            </a:prstGeom>
          </p:spPr>
        </p:pic>
      </p:grpSp>
      <p:pic>
        <p:nvPicPr>
          <p:cNvPr id="960" name="Object 30">
            <a:extLst>
              <a:ext uri="{FF2B5EF4-FFF2-40B4-BE49-F238E27FC236}">
                <a16:creationId xmlns:a16="http://schemas.microsoft.com/office/drawing/2014/main" id="{4ED816FD-05B6-4FE9-0057-E88FBCAC891C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9597" y="2263903"/>
            <a:ext cx="2599829" cy="926476"/>
          </a:xfrm>
          <a:prstGeom prst="rect">
            <a:avLst/>
          </a:prstGeom>
        </p:spPr>
      </p:pic>
      <p:grpSp>
        <p:nvGrpSpPr>
          <p:cNvPr id="961" name="그룹 1008">
            <a:extLst>
              <a:ext uri="{FF2B5EF4-FFF2-40B4-BE49-F238E27FC236}">
                <a16:creationId xmlns:a16="http://schemas.microsoft.com/office/drawing/2014/main" id="{45883978-49B6-43F7-D842-A9B65BD41274}"/>
              </a:ext>
            </a:extLst>
          </p:cNvPr>
          <p:cNvGrpSpPr/>
          <p:nvPr/>
        </p:nvGrpSpPr>
        <p:grpSpPr>
          <a:xfrm>
            <a:off x="7086579" y="5874093"/>
            <a:ext cx="4200779" cy="3100241"/>
            <a:chOff x="7086579" y="5874093"/>
            <a:chExt cx="4200779" cy="3100241"/>
          </a:xfrm>
        </p:grpSpPr>
        <p:pic>
          <p:nvPicPr>
            <p:cNvPr id="962" name="Object 32">
              <a:extLst>
                <a:ext uri="{FF2B5EF4-FFF2-40B4-BE49-F238E27FC236}">
                  <a16:creationId xmlns:a16="http://schemas.microsoft.com/office/drawing/2014/main" id="{3B6BA10D-36D6-71F3-BB41-E22098C3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086579" y="5874093"/>
              <a:ext cx="4200779" cy="3100241"/>
            </a:xfrm>
            <a:prstGeom prst="rect">
              <a:avLst/>
            </a:prstGeom>
          </p:spPr>
        </p:pic>
      </p:grpSp>
      <p:pic>
        <p:nvPicPr>
          <p:cNvPr id="963" name="Object 34">
            <a:extLst>
              <a:ext uri="{FF2B5EF4-FFF2-40B4-BE49-F238E27FC236}">
                <a16:creationId xmlns:a16="http://schemas.microsoft.com/office/drawing/2014/main" id="{A6A140F1-B745-1C1A-0EB5-8C75D852BA6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74824" y="5900710"/>
            <a:ext cx="3986790" cy="959533"/>
          </a:xfrm>
          <a:prstGeom prst="rect">
            <a:avLst/>
          </a:prstGeom>
        </p:spPr>
      </p:pic>
      <p:pic>
        <p:nvPicPr>
          <p:cNvPr id="964" name="Object 35">
            <a:extLst>
              <a:ext uri="{FF2B5EF4-FFF2-40B4-BE49-F238E27FC236}">
                <a16:creationId xmlns:a16="http://schemas.microsoft.com/office/drawing/2014/main" id="{4D9D4ECC-8804-B180-D4DC-5FF60C65F82E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06170" y="6737436"/>
            <a:ext cx="2644657" cy="2289524"/>
          </a:xfrm>
          <a:prstGeom prst="rect">
            <a:avLst/>
          </a:prstGeom>
        </p:spPr>
      </p:pic>
      <p:grpSp>
        <p:nvGrpSpPr>
          <p:cNvPr id="965" name="그룹 1009">
            <a:extLst>
              <a:ext uri="{FF2B5EF4-FFF2-40B4-BE49-F238E27FC236}">
                <a16:creationId xmlns:a16="http://schemas.microsoft.com/office/drawing/2014/main" id="{94B99C8C-3FE7-BAF4-0854-03711BADF0A2}"/>
              </a:ext>
            </a:extLst>
          </p:cNvPr>
          <p:cNvGrpSpPr/>
          <p:nvPr/>
        </p:nvGrpSpPr>
        <p:grpSpPr>
          <a:xfrm>
            <a:off x="15046102" y="2915764"/>
            <a:ext cx="1998378" cy="1998378"/>
            <a:chOff x="15046102" y="2915764"/>
            <a:chExt cx="1998378" cy="1998378"/>
          </a:xfrm>
        </p:grpSpPr>
        <p:pic>
          <p:nvPicPr>
            <p:cNvPr id="966" name="Object 37">
              <a:extLst>
                <a:ext uri="{FF2B5EF4-FFF2-40B4-BE49-F238E27FC236}">
                  <a16:creationId xmlns:a16="http://schemas.microsoft.com/office/drawing/2014/main" id="{4A860210-F8F9-C77C-0EEA-07DC960BC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46102" y="2915764"/>
              <a:ext cx="1998378" cy="1998378"/>
            </a:xfrm>
            <a:prstGeom prst="rect">
              <a:avLst/>
            </a:prstGeom>
          </p:spPr>
        </p:pic>
      </p:grpSp>
      <p:pic>
        <p:nvPicPr>
          <p:cNvPr id="967" name="Object 39">
            <a:extLst>
              <a:ext uri="{FF2B5EF4-FFF2-40B4-BE49-F238E27FC236}">
                <a16:creationId xmlns:a16="http://schemas.microsoft.com/office/drawing/2014/main" id="{E8A3A831-9F25-D676-47CC-50DD2CB4708B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25091" y="2254379"/>
            <a:ext cx="2609733" cy="945524"/>
          </a:xfrm>
          <a:prstGeom prst="rect">
            <a:avLst/>
          </a:prstGeom>
        </p:spPr>
      </p:pic>
      <p:grpSp>
        <p:nvGrpSpPr>
          <p:cNvPr id="968" name="그룹 1010">
            <a:extLst>
              <a:ext uri="{FF2B5EF4-FFF2-40B4-BE49-F238E27FC236}">
                <a16:creationId xmlns:a16="http://schemas.microsoft.com/office/drawing/2014/main" id="{5E198F9D-ACA9-0FCA-E3C2-FD5E8EF2784C}"/>
              </a:ext>
            </a:extLst>
          </p:cNvPr>
          <p:cNvGrpSpPr/>
          <p:nvPr/>
        </p:nvGrpSpPr>
        <p:grpSpPr>
          <a:xfrm>
            <a:off x="13944901" y="5833757"/>
            <a:ext cx="4200779" cy="3100241"/>
            <a:chOff x="13944901" y="5833757"/>
            <a:chExt cx="4200779" cy="3100241"/>
          </a:xfrm>
        </p:grpSpPr>
        <p:pic>
          <p:nvPicPr>
            <p:cNvPr id="969" name="Object 41">
              <a:extLst>
                <a:ext uri="{FF2B5EF4-FFF2-40B4-BE49-F238E27FC236}">
                  <a16:creationId xmlns:a16="http://schemas.microsoft.com/office/drawing/2014/main" id="{BF3437C7-28A5-E6B9-4BCF-9AF795F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944901" y="5833757"/>
              <a:ext cx="4200779" cy="3100241"/>
            </a:xfrm>
            <a:prstGeom prst="rect">
              <a:avLst/>
            </a:prstGeom>
          </p:spPr>
        </p:pic>
      </p:grpSp>
      <p:pic>
        <p:nvPicPr>
          <p:cNvPr id="970" name="Object 43">
            <a:extLst>
              <a:ext uri="{FF2B5EF4-FFF2-40B4-BE49-F238E27FC236}">
                <a16:creationId xmlns:a16="http://schemas.microsoft.com/office/drawing/2014/main" id="{BB32DA31-0A55-85C0-825C-8FEEB8060D21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33147" y="5900710"/>
            <a:ext cx="3986790" cy="959533"/>
          </a:xfrm>
          <a:prstGeom prst="rect">
            <a:avLst/>
          </a:prstGeom>
        </p:spPr>
      </p:pic>
      <p:pic>
        <p:nvPicPr>
          <p:cNvPr id="971" name="Object 44">
            <a:extLst>
              <a:ext uri="{FF2B5EF4-FFF2-40B4-BE49-F238E27FC236}">
                <a16:creationId xmlns:a16="http://schemas.microsoft.com/office/drawing/2014/main" id="{8536BCAB-4ABC-1A8A-C99B-E881EDFC0C12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84385" y="6737436"/>
            <a:ext cx="2324219" cy="1737143"/>
          </a:xfrm>
          <a:prstGeom prst="rect">
            <a:avLst/>
          </a:prstGeom>
        </p:spPr>
      </p:pic>
      <p:grpSp>
        <p:nvGrpSpPr>
          <p:cNvPr id="972" name="그룹 1011">
            <a:extLst>
              <a:ext uri="{FF2B5EF4-FFF2-40B4-BE49-F238E27FC236}">
                <a16:creationId xmlns:a16="http://schemas.microsoft.com/office/drawing/2014/main" id="{C50A36D1-D647-F275-64C1-8BB8A9986F09}"/>
              </a:ext>
            </a:extLst>
          </p:cNvPr>
          <p:cNvGrpSpPr/>
          <p:nvPr/>
        </p:nvGrpSpPr>
        <p:grpSpPr>
          <a:xfrm>
            <a:off x="11517476" y="2915764"/>
            <a:ext cx="2197307" cy="2210504"/>
            <a:chOff x="11517476" y="2915764"/>
            <a:chExt cx="2197307" cy="2210504"/>
          </a:xfrm>
        </p:grpSpPr>
        <p:pic>
          <p:nvPicPr>
            <p:cNvPr id="973" name="Object 46">
              <a:extLst>
                <a:ext uri="{FF2B5EF4-FFF2-40B4-BE49-F238E27FC236}">
                  <a16:creationId xmlns:a16="http://schemas.microsoft.com/office/drawing/2014/main" id="{7868271B-B582-0BB0-BC49-6DA6E17B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7476" y="2915764"/>
              <a:ext cx="2197307" cy="2210504"/>
            </a:xfrm>
            <a:prstGeom prst="rect">
              <a:avLst/>
            </a:prstGeom>
          </p:spPr>
        </p:pic>
      </p:grpSp>
      <p:pic>
        <p:nvPicPr>
          <p:cNvPr id="974" name="Object 48">
            <a:extLst>
              <a:ext uri="{FF2B5EF4-FFF2-40B4-BE49-F238E27FC236}">
                <a16:creationId xmlns:a16="http://schemas.microsoft.com/office/drawing/2014/main" id="{A95A4BB8-484D-4D9B-51C2-5BD27545CDE1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95634" y="2254379"/>
            <a:ext cx="2604571" cy="945524"/>
          </a:xfrm>
          <a:prstGeom prst="rect">
            <a:avLst/>
          </a:prstGeom>
        </p:spPr>
      </p:pic>
      <p:grpSp>
        <p:nvGrpSpPr>
          <p:cNvPr id="975" name="그룹 1012">
            <a:extLst>
              <a:ext uri="{FF2B5EF4-FFF2-40B4-BE49-F238E27FC236}">
                <a16:creationId xmlns:a16="http://schemas.microsoft.com/office/drawing/2014/main" id="{CC7B75CB-D9CC-B644-D393-5830337B5453}"/>
              </a:ext>
            </a:extLst>
          </p:cNvPr>
          <p:cNvGrpSpPr/>
          <p:nvPr/>
        </p:nvGrpSpPr>
        <p:grpSpPr>
          <a:xfrm>
            <a:off x="10515740" y="5874093"/>
            <a:ext cx="4200779" cy="3100241"/>
            <a:chOff x="10515740" y="5874093"/>
            <a:chExt cx="4200779" cy="3100241"/>
          </a:xfrm>
        </p:grpSpPr>
        <p:pic>
          <p:nvPicPr>
            <p:cNvPr id="976" name="Object 50">
              <a:extLst>
                <a:ext uri="{FF2B5EF4-FFF2-40B4-BE49-F238E27FC236}">
                  <a16:creationId xmlns:a16="http://schemas.microsoft.com/office/drawing/2014/main" id="{DDA7B4C9-BE81-1F1B-1143-697724B7E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0515740" y="5874093"/>
              <a:ext cx="4200779" cy="3100241"/>
            </a:xfrm>
            <a:prstGeom prst="rect">
              <a:avLst/>
            </a:prstGeom>
          </p:spPr>
        </p:pic>
      </p:grpSp>
      <p:pic>
        <p:nvPicPr>
          <p:cNvPr id="977" name="Object 52">
            <a:extLst>
              <a:ext uri="{FF2B5EF4-FFF2-40B4-BE49-F238E27FC236}">
                <a16:creationId xmlns:a16="http://schemas.microsoft.com/office/drawing/2014/main" id="{556DEE1D-0928-A0C6-CF4D-A8C1866C65F3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02300" y="5900710"/>
            <a:ext cx="4120705" cy="959533"/>
          </a:xfrm>
          <a:prstGeom prst="rect">
            <a:avLst/>
          </a:prstGeom>
        </p:spPr>
      </p:pic>
      <p:pic>
        <p:nvPicPr>
          <p:cNvPr id="978" name="Object 53">
            <a:extLst>
              <a:ext uri="{FF2B5EF4-FFF2-40B4-BE49-F238E27FC236}">
                <a16:creationId xmlns:a16="http://schemas.microsoft.com/office/drawing/2014/main" id="{B3AD8DD9-111E-B17D-1D77-F8DBEE6FDB7C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42796" y="6737436"/>
            <a:ext cx="2265857" cy="2556190"/>
          </a:xfrm>
          <a:prstGeom prst="rect">
            <a:avLst/>
          </a:prstGeom>
        </p:spPr>
      </p:pic>
      <p:pic>
        <p:nvPicPr>
          <p:cNvPr id="3" name="Object 26">
            <a:extLst>
              <a:ext uri="{FF2B5EF4-FFF2-40B4-BE49-F238E27FC236}">
                <a16:creationId xmlns:a16="http://schemas.microsoft.com/office/drawing/2014/main" id="{EECC6BFE-94AA-A4E8-D651-4041CD815E84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456245" y="6576484"/>
            <a:ext cx="2434343" cy="283238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642" y="794232"/>
            <a:ext cx="16932429" cy="8682408"/>
            <a:chOff x="676642" y="794232"/>
            <a:chExt cx="16932429" cy="86824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9572" y="-3546972"/>
              <a:ext cx="33864859" cy="173648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642" y="794232"/>
              <a:ext cx="16932429" cy="86824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642" y="794232"/>
            <a:ext cx="16932429" cy="2641283"/>
            <a:chOff x="676642" y="794232"/>
            <a:chExt cx="16932429" cy="26412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789572" y="-424822"/>
              <a:ext cx="33864859" cy="528256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42" y="794232"/>
              <a:ext cx="16932429" cy="26412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0818" y="3591862"/>
            <a:ext cx="17028886" cy="3893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9301" y="3754162"/>
            <a:ext cx="11320168" cy="1388695"/>
            <a:chOff x="3359301" y="3754162"/>
            <a:chExt cx="11320168" cy="138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164" y="3708789"/>
              <a:ext cx="2843857" cy="169548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018264" y="4166529"/>
              <a:ext cx="706868" cy="477136"/>
              <a:chOff x="7018264" y="4166529"/>
              <a:chExt cx="706868" cy="47713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018264" y="4166529"/>
                <a:ext cx="706868" cy="477136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895" y="3714866"/>
              <a:ext cx="7099781" cy="169548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522577" y="3754162"/>
              <a:ext cx="1388695" cy="1388695"/>
              <a:chOff x="3522577" y="3754162"/>
              <a:chExt cx="1388695" cy="13886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22577" y="3754162"/>
                <a:ext cx="1388695" cy="138869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0420" y="3502349"/>
              <a:ext cx="3531284" cy="23831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468" y="7057008"/>
            <a:ext cx="16184778" cy="1388695"/>
            <a:chOff x="1050468" y="7057008"/>
            <a:chExt cx="16184778" cy="13886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4703" y="6983063"/>
              <a:ext cx="2880857" cy="162670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751355" y="7483846"/>
              <a:ext cx="706868" cy="477136"/>
              <a:chOff x="4751355" y="7483846"/>
              <a:chExt cx="706868" cy="47713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51355" y="7483846"/>
                <a:ext cx="706868" cy="47713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9414" y="7017712"/>
              <a:ext cx="12085105" cy="169548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92137" y="7057008"/>
              <a:ext cx="1388695" cy="1388695"/>
              <a:chOff x="1192137" y="7057008"/>
              <a:chExt cx="1388695" cy="138869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2137" y="7057008"/>
                <a:ext cx="1388695" cy="138869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587" y="6825499"/>
              <a:ext cx="3597284" cy="23831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1367" y="352288"/>
            <a:ext cx="4860152" cy="2672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28813" y="962075"/>
            <a:ext cx="3497952" cy="13919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8086" y="3547755"/>
            <a:ext cx="5833496" cy="19308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8625" y="4542692"/>
            <a:ext cx="8602762" cy="15665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59618" y="7425259"/>
            <a:ext cx="6599582" cy="13003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1943" y="8237077"/>
            <a:ext cx="7003057" cy="1566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1367" y="352288"/>
            <a:ext cx="4860152" cy="2672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8813" y="962075"/>
            <a:ext cx="3497952" cy="13919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51567" y="6006064"/>
            <a:ext cx="1343724" cy="758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51567" y="9162228"/>
            <a:ext cx="1758076" cy="7588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E959A1-16CC-0364-07C5-55954565F1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203" y="3405582"/>
            <a:ext cx="7048500" cy="2552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1988D0-D7F9-3A95-5C70-A51EE26E300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21202" b="-3532"/>
          <a:stretch/>
        </p:blipFill>
        <p:spPr>
          <a:xfrm>
            <a:off x="778990" y="7640780"/>
            <a:ext cx="8612280" cy="1429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80" y="-192950"/>
            <a:ext cx="17245155" cy="116957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711" y="2819104"/>
            <a:ext cx="16498524" cy="1272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367" y="352288"/>
            <a:ext cx="4860152" cy="2672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813" y="962075"/>
            <a:ext cx="3497952" cy="1391943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D2912D03-B33A-27FE-5EB5-CEC3407780EB}"/>
              </a:ext>
            </a:extLst>
          </p:cNvPr>
          <p:cNvGrpSpPr/>
          <p:nvPr/>
        </p:nvGrpSpPr>
        <p:grpSpPr>
          <a:xfrm>
            <a:off x="8806371" y="5670036"/>
            <a:ext cx="1103225" cy="827419"/>
            <a:chOff x="8806371" y="5670036"/>
            <a:chExt cx="1103225" cy="827419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3995C043-C597-C848-E2BC-AC0769779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980000">
              <a:off x="8806371" y="5670036"/>
              <a:ext cx="1103225" cy="827419"/>
            </a:xfrm>
            <a:prstGeom prst="rect">
              <a:avLst/>
            </a:prstGeom>
          </p:spPr>
        </p:pic>
      </p:grpSp>
      <p:pic>
        <p:nvPicPr>
          <p:cNvPr id="10" name="Object 8">
            <a:extLst>
              <a:ext uri="{FF2B5EF4-FFF2-40B4-BE49-F238E27FC236}">
                <a16:creationId xmlns:a16="http://schemas.microsoft.com/office/drawing/2014/main" id="{C1B80F46-216C-7D86-A4C8-9A3432332E1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96768" y="4377352"/>
            <a:ext cx="3401170" cy="3859933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894A5244-6C79-A475-CE75-2FF8DE8118B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89697" y="3485175"/>
            <a:ext cx="2628181" cy="1221200"/>
          </a:xfrm>
          <a:prstGeom prst="rect">
            <a:avLst/>
          </a:prstGeom>
        </p:spPr>
      </p:pic>
      <p:pic>
        <p:nvPicPr>
          <p:cNvPr id="13" name="Object 14">
            <a:extLst>
              <a:ext uri="{FF2B5EF4-FFF2-40B4-BE49-F238E27FC236}">
                <a16:creationId xmlns:a16="http://schemas.microsoft.com/office/drawing/2014/main" id="{44D796BC-ECA6-B757-1646-22F5105A0F1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9456" y="4239130"/>
            <a:ext cx="5694741" cy="4271056"/>
          </a:xfrm>
          <a:prstGeom prst="rect">
            <a:avLst/>
          </a:prstGeom>
        </p:spPr>
      </p:pic>
      <p:pic>
        <p:nvPicPr>
          <p:cNvPr id="19" name="Object 15">
            <a:extLst>
              <a:ext uri="{FF2B5EF4-FFF2-40B4-BE49-F238E27FC236}">
                <a16:creationId xmlns:a16="http://schemas.microsoft.com/office/drawing/2014/main" id="{2DB1097D-26DF-1120-3946-5416FBC0190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4651" y="3485175"/>
            <a:ext cx="2239638" cy="1221200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BCD0D8F7-8258-81D4-01B4-CD83FCF2C6D3}"/>
              </a:ext>
            </a:extLst>
          </p:cNvPr>
          <p:cNvGrpSpPr/>
          <p:nvPr/>
        </p:nvGrpSpPr>
        <p:grpSpPr>
          <a:xfrm>
            <a:off x="2139456" y="5009854"/>
            <a:ext cx="5187960" cy="1552975"/>
            <a:chOff x="2139456" y="5009854"/>
            <a:chExt cx="5187960" cy="1552975"/>
          </a:xfrm>
        </p:grpSpPr>
        <p:pic>
          <p:nvPicPr>
            <p:cNvPr id="22" name="Object 17">
              <a:extLst>
                <a:ext uri="{FF2B5EF4-FFF2-40B4-BE49-F238E27FC236}">
                  <a16:creationId xmlns:a16="http://schemas.microsoft.com/office/drawing/2014/main" id="{CD27D681-9233-B089-6566-8E779351C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9456" y="5009854"/>
              <a:ext cx="5187960" cy="1552975"/>
            </a:xfrm>
            <a:prstGeom prst="rect">
              <a:avLst/>
            </a:prstGeom>
          </p:spPr>
        </p:pic>
      </p:grpSp>
      <p:pic>
        <p:nvPicPr>
          <p:cNvPr id="24" name="Object 21">
            <a:extLst>
              <a:ext uri="{FF2B5EF4-FFF2-40B4-BE49-F238E27FC236}">
                <a16:creationId xmlns:a16="http://schemas.microsoft.com/office/drawing/2014/main" id="{FA3F25AC-0F33-BC65-5C9D-40A9A174863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15220" y="8630767"/>
            <a:ext cx="5672133" cy="1215895"/>
          </a:xfrm>
          <a:prstGeom prst="rect">
            <a:avLst/>
          </a:prstGeom>
        </p:spPr>
      </p:pic>
      <p:pic>
        <p:nvPicPr>
          <p:cNvPr id="27" name="Object 22">
            <a:extLst>
              <a:ext uri="{FF2B5EF4-FFF2-40B4-BE49-F238E27FC236}">
                <a16:creationId xmlns:a16="http://schemas.microsoft.com/office/drawing/2014/main" id="{0694D772-6CE6-9F30-B88C-BF84D4486AAF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57831" y="8631312"/>
            <a:ext cx="6070562" cy="1215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72710" y="-5751166"/>
            <a:ext cx="34490310" cy="23391466"/>
            <a:chOff x="-7972710" y="-5751166"/>
            <a:chExt cx="34490310" cy="23391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72710" y="-575116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0221" y="2418161"/>
            <a:ext cx="5129391" cy="6886106"/>
            <a:chOff x="1700221" y="2418161"/>
            <a:chExt cx="5129391" cy="68861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221" y="2418161"/>
              <a:ext cx="5129391" cy="68861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5100" y="4305160"/>
            <a:ext cx="2583867" cy="1568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2480" y="2732540"/>
            <a:ext cx="2991124" cy="2837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937" y="6277567"/>
            <a:ext cx="4537314" cy="1037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52999" y="2399545"/>
            <a:ext cx="5129391" cy="6886106"/>
            <a:chOff x="6852999" y="2399545"/>
            <a:chExt cx="5129391" cy="68861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2999" y="2399545"/>
              <a:ext cx="5129391" cy="68861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4928" y="4333731"/>
            <a:ext cx="2624181" cy="15108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54792" y="2713924"/>
            <a:ext cx="3067314" cy="2837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6448" y="5704348"/>
            <a:ext cx="4116352" cy="21863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09155" y="2418161"/>
            <a:ext cx="4049925" cy="6886106"/>
            <a:chOff x="12109155" y="2418161"/>
            <a:chExt cx="4049925" cy="68861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09155" y="2418161"/>
              <a:ext cx="4049925" cy="68861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52067" y="4318407"/>
            <a:ext cx="2144714" cy="15680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58075" y="2676691"/>
            <a:ext cx="3054866" cy="28374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13265" y="5986262"/>
            <a:ext cx="3790733" cy="16186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2319" y="352288"/>
            <a:ext cx="3706686" cy="2672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28813" y="962075"/>
            <a:ext cx="3497952" cy="13919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2376" y="4687658"/>
            <a:ext cx="15349109" cy="14779"/>
            <a:chOff x="1512376" y="4687658"/>
            <a:chExt cx="15349109" cy="147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376" y="4687658"/>
              <a:ext cx="15349109" cy="147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2376" y="7314159"/>
            <a:ext cx="15349109" cy="14779"/>
            <a:chOff x="1512376" y="7314159"/>
            <a:chExt cx="15349109" cy="147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376" y="7314159"/>
              <a:ext cx="15349109" cy="14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5551" y="3114985"/>
            <a:ext cx="6171429" cy="604308"/>
            <a:chOff x="1715551" y="3114985"/>
            <a:chExt cx="6171429" cy="604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551" y="3114985"/>
              <a:ext cx="6171429" cy="604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93472" y="2494166"/>
            <a:ext cx="2124434" cy="1718962"/>
            <a:chOff x="12393472" y="2494166"/>
            <a:chExt cx="2124434" cy="17189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3472" y="2494166"/>
              <a:ext cx="2124434" cy="17189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2565" y="5108057"/>
            <a:ext cx="6245048" cy="19285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22746" y="5397330"/>
            <a:ext cx="1806971" cy="1695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4265" y="5108057"/>
            <a:ext cx="6235524" cy="19285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2565" y="8302805"/>
            <a:ext cx="4849381" cy="8341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92415" y="7881678"/>
            <a:ext cx="1863476" cy="16951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44265" y="8302805"/>
            <a:ext cx="6406752" cy="8341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2319" y="352288"/>
            <a:ext cx="5859295" cy="2672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28813" y="962075"/>
            <a:ext cx="3497952" cy="13919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FD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280" y="-192950"/>
            <a:ext cx="17245155" cy="11695733"/>
            <a:chOff x="520280" y="-192950"/>
            <a:chExt cx="17245155" cy="11695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2298" y="-6040816"/>
              <a:ext cx="34490310" cy="233914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80" y="-192950"/>
              <a:ext cx="17245155" cy="11695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767" y="3864544"/>
            <a:ext cx="15078179" cy="4317340"/>
            <a:chOff x="1603767" y="3864544"/>
            <a:chExt cx="15078179" cy="4317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767" y="3864544"/>
              <a:ext cx="15078179" cy="4317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767" y="3864544"/>
            <a:ext cx="7539090" cy="551040"/>
            <a:chOff x="1603767" y="3864544"/>
            <a:chExt cx="7539090" cy="551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3767" y="3864544"/>
              <a:ext cx="7539090" cy="551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539059"/>
            <a:ext cx="7539090" cy="4968311"/>
            <a:chOff x="9142857" y="3539059"/>
            <a:chExt cx="7539090" cy="49683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539059"/>
              <a:ext cx="7539090" cy="49683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539059"/>
            <a:ext cx="7539090" cy="601006"/>
            <a:chOff x="9142857" y="3539059"/>
            <a:chExt cx="7539090" cy="6010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539059"/>
              <a:ext cx="7539090" cy="6010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33678" y="5414035"/>
            <a:ext cx="1218358" cy="1218358"/>
            <a:chOff x="8533678" y="5414035"/>
            <a:chExt cx="1218358" cy="12183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3678" y="5414035"/>
              <a:ext cx="1218358" cy="12183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1504" y="3709319"/>
            <a:ext cx="5932419" cy="10306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44079" y="3406321"/>
            <a:ext cx="6258305" cy="10306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5782" y="5384611"/>
            <a:ext cx="2379829" cy="13794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33983" y="5640118"/>
            <a:ext cx="6438886" cy="14799"/>
            <a:chOff x="2333983" y="5640118"/>
            <a:chExt cx="6438886" cy="147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33983" y="5640118"/>
              <a:ext cx="6438886" cy="147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83714" y="5279954"/>
            <a:ext cx="103503" cy="103503"/>
            <a:chOff x="2383714" y="5279954"/>
            <a:chExt cx="103503" cy="1035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3714" y="5279954"/>
              <a:ext cx="103503" cy="103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4712" y="5654917"/>
            <a:ext cx="6503252" cy="14947"/>
            <a:chOff x="9614712" y="5654917"/>
            <a:chExt cx="6503252" cy="149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4712" y="5654917"/>
              <a:ext cx="6503252" cy="149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27232" y="5357143"/>
            <a:ext cx="104537" cy="104537"/>
            <a:chOff x="9927232" y="5357143"/>
            <a:chExt cx="104537" cy="1045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27232" y="5357143"/>
              <a:ext cx="104537" cy="10453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23883" y="5047840"/>
            <a:ext cx="4043476" cy="9370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44845" y="6441347"/>
            <a:ext cx="6503252" cy="14947"/>
            <a:chOff x="10044845" y="6441347"/>
            <a:chExt cx="6503252" cy="149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4845" y="6441347"/>
              <a:ext cx="6503252" cy="149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98661" y="6023214"/>
            <a:ext cx="104537" cy="104537"/>
            <a:chOff x="9898661" y="6023214"/>
            <a:chExt cx="104537" cy="10453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98661" y="6023214"/>
              <a:ext cx="104537" cy="10453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33406" y="5825971"/>
            <a:ext cx="4073629" cy="13771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789814" y="7070304"/>
            <a:ext cx="6503252" cy="14947"/>
            <a:chOff x="9789814" y="7070304"/>
            <a:chExt cx="6503252" cy="149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89814" y="7070304"/>
              <a:ext cx="6503252" cy="149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27232" y="6851839"/>
            <a:ext cx="104537" cy="104537"/>
            <a:chOff x="9927232" y="6851839"/>
            <a:chExt cx="104537" cy="1045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27232" y="6851839"/>
              <a:ext cx="104537" cy="10453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2514" y="6553008"/>
            <a:ext cx="5066486" cy="13771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256727" y="6480860"/>
            <a:ext cx="6438886" cy="14799"/>
            <a:chOff x="2256727" y="6480860"/>
            <a:chExt cx="6438886" cy="1479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6727" y="6480860"/>
              <a:ext cx="6438886" cy="147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306458" y="6120696"/>
            <a:ext cx="103503" cy="103503"/>
            <a:chOff x="2306458" y="6120696"/>
            <a:chExt cx="103503" cy="1035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06458" y="6120696"/>
              <a:ext cx="103503" cy="10350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37699" y="1915760"/>
            <a:ext cx="16447244" cy="14286"/>
            <a:chOff x="1037699" y="1915760"/>
            <a:chExt cx="16447244" cy="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7699" y="1915760"/>
              <a:ext cx="16447244" cy="1428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2319" y="352288"/>
            <a:ext cx="4348933" cy="267247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28813" y="962075"/>
            <a:ext cx="3497952" cy="1391943"/>
          </a:xfrm>
          <a:prstGeom prst="rect">
            <a:avLst/>
          </a:prstGeom>
        </p:spPr>
      </p:pic>
      <p:pic>
        <p:nvPicPr>
          <p:cNvPr id="2" name="Object 29">
            <a:extLst>
              <a:ext uri="{FF2B5EF4-FFF2-40B4-BE49-F238E27FC236}">
                <a16:creationId xmlns:a16="http://schemas.microsoft.com/office/drawing/2014/main" id="{D92F1B09-2199-4B64-5D5E-53548C00256C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71985" y="5007463"/>
            <a:ext cx="5418705" cy="1377143"/>
          </a:xfrm>
          <a:prstGeom prst="rect">
            <a:avLst/>
          </a:prstGeom>
        </p:spPr>
      </p:pic>
      <p:pic>
        <p:nvPicPr>
          <p:cNvPr id="5" name="Object 57">
            <a:extLst>
              <a:ext uri="{FF2B5EF4-FFF2-40B4-BE49-F238E27FC236}">
                <a16:creationId xmlns:a16="http://schemas.microsoft.com/office/drawing/2014/main" id="{B62D66F1-5DFC-D805-B626-EC82A7DB1BF9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94728" y="5848206"/>
            <a:ext cx="6201771" cy="13771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0</Words>
  <Application>Microsoft Office PowerPoint</Application>
  <PresentationFormat>사용자 지정</PresentationFormat>
  <Paragraphs>0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SMHRD</cp:lastModifiedBy>
  <cp:revision>17</cp:revision>
  <dcterms:created xsi:type="dcterms:W3CDTF">2024-04-04T11:22:02Z</dcterms:created>
  <dcterms:modified xsi:type="dcterms:W3CDTF">2024-04-05T02:53:47Z</dcterms:modified>
</cp:coreProperties>
</file>